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png" ContentType="image/pn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Metadata/LabelInfo.xml" ContentType="application/vnd.ms-office.classificationlabel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hangesInfos/changesInfo1.xml" ContentType="application/vnd.ms-powerpoint.changesinfo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6" Type="http://schemas.microsoft.com/office/2020/02/relationships/classificationlabels" Target="docMetadata/LabelInfo.xml" /></Relationships>
</file>

<file path=ppt/presentation.xml><?xml version="1.0" encoding="utf-8"?>
<!--Generated by Spire.Presentation for .NET 8.8.4.0--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r:id="rId4" id="2147483660"/>
  </p:sldMasterIdLst>
  <p:notesMasterIdLst>
    <p:notesMasterId r:id="rId6"/>
  </p:notesMasterIdLst>
  <p:sldIdLst>
    <p:sldId r:id="rId5" id="258"/>
  </p:sldIdLst>
  <p:sldSz cx="6858000" cy="12192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p188="http://schemas.microsoft.com/office/powerpoint/2018/8/main">
  <p188:author id="{E9BDC305-20AB-6E51-13C1-45D78D23D28B}" name="Katherine Hidalgo Marino (Accenture International Ltd.)" initials="KL" userId="S::v-khidalgoma@microsoft.com::40ad0bbb-b87f-4a51-b739-c1e8db3001da" providerId="AD"/>
  <p188:author id="{CD40740F-6537-7302-8968-E7A284E70128}" name="Alba Leiton Ramirez (Accenture International Ltd.)" initials="" userId="S::v-albale@microsoft.com::609a1295-2cbb-4917-a798-b34e691f11f5" providerId="AD"/>
  <p188:author id="{0AD66724-2343-8CFF-8C50-69DF348AB80C}" name="Noelia Jose Vargas (Accenture International Limite)" initials="NV" userId="S::v-nvargas@microsoft.com::8d7d531c-66d0-492e-baba-f4d6d2def821" providerId="AD"/>
  <p188:author id="{0B097428-DC3F-16DD-8420-0BDA3DE5EE5C}" name="David Rosenstock" initials="" userId="S::drosenstock@microsoft.com::251b5477-fe8f-4a38-8929-3662c69330c8" providerId="AD"/>
  <p188:author id="{BA596631-9111-0793-B4BA-1002B71A0A34}" name="Mauricio Vargas Ortiz (Accenture International Limite)" initials="MV" userId="S::v-mauriciova@microsoft.com::ba67f6af-dff6-4226-8797-1a2481e4a28e" providerId="AD"/>
  <p188:author id="{2855D988-1354-59C1-3098-258E0F81194F}" name="David Tankersley (Accenture International LTD)" initials="DL" userId="S::v-davidta@microsoft.com::2fc8726d-7c90-4a29-8d12-4a94acc810b2" providerId="AD"/>
  <p188:author id="{E2840691-8B9B-2DE5-9481-4142709B03AE}" name="Derian Granados Cespedes (Accenture International LTD)" initials="DG" userId="S::v-deriang@microsoft.com::b3457583-0850-4e54-a843-446541e75ece" providerId="AD"/>
  <p188:author id="{AC862D97-25DA-84B3-131E-B50A040428EC}" name="Esther Lau (Accenture International Limite)" initials="EL" userId="S::v-estherlau@microsoft.com::7cebf439-6f15-4624-9d84-a7db6e36c8e2" providerId="AD"/>
  <p188:author id="{A4E40EB5-1A72-C5D0-3BDE-B5C7DA6EC824}" name="Timothy Mohler (Accenture International Limite)" initials="TL" userId="S::v-tmohler@microsoft.com::948ba1e5-79f0-442c-8606-a1e4076766ae" providerId="AD"/>
  <p188:author id="{634F19F0-BF9E-3E7B-AE25-423DB866E79A}" name="Leitón Ramírez, Alba Patricia" initials="LP" userId="S::alba.leiton.ramirez_accenture.com#ext#@microsoft.onmicrosoft.com::9ff18e5b-93ee-49f4-a010-8f83d6e786f5" providerId="AD"/>
</p188: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clrMru>
    <a:srgbClr val="D59ED7"/>
    <a:srgbClr val="8DC8E8"/>
    <a:srgbClr val="141414"/>
    <a:srgbClr val="BDB9E0"/>
    <a:srgbClr val="000000"/>
    <a:srgbClr val="BBBBE1"/>
    <a:srgbClr val="BCBAE1"/>
    <a:srgbClr val="BABBE1"/>
    <a:srgbClr val="0078D4"/>
    <a:srgbClr val="D9C6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381F04-71B6-8695-6EC5-561A4B600848}" v="4" dt="2023-06-22T20:21:45.759"/>
    <p1510:client id="{43E5985E-F62D-4DAF-AB68-CF43AB8BB43A}" v="4" dt="2023-06-28T16:43:51"/>
    <p1510:client id="{46679C8D-3204-41A1-8705-05A1CDAE9D14}" v="44" dt="2023-06-23T15:45:41.428"/>
    <p1510:client id="{DA25660A-ABE0-4384-95E6-B0BBCCB2E0FE}" v="41" dt="2023-06-23T18:32:15.5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tableStyles" Target="tableStyles.xml" /><Relationship Id="rId11" Type="http://schemas.microsoft.com/office/2016/11/relationships/changesInfo" Target="changesInfos/changesInfo1.xml" /><Relationship Id="rId12" Type="http://schemas.microsoft.com/office/2015/10/relationships/revisionInfo" Target="revisionInfo.xml" /><Relationship Id="rId13" Type="http://schemas.microsoft.com/office/2018/10/relationships/authors" Target="authors.xml" /><Relationship Id="rId14" Type="http://schemas.openxmlformats.org/officeDocument/2006/relationships/tags" Target="tags/tag1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slide" Target="slides/slide1.xml" /><Relationship Id="rId6" Type="http://schemas.openxmlformats.org/officeDocument/2006/relationships/notesMaster" Target="notesMasters/notesMaster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2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erine Hidalgo Marino (Accenture International Ltd.)" userId="S::v-khidalgoma@microsoft.com::40ad0bbb-b87f-4a51-b739-c1e8db3001da" providerId="AD" clId="Web-{C4EE15EE-C06D-E53F-CEF6-FCE68E69AEBE}"/>
    <pc:docChg chg="modSld">
      <pc:chgData name="Katherine Hidalgo Marino (Accenture International Ltd.)" userId="S::v-khidalgoma@microsoft.com::40ad0bbb-b87f-4a51-b739-c1e8db3001da" providerId="AD" clId="Web-{C4EE15EE-C06D-E53F-CEF6-FCE68E69AEBE}" dt="2023-06-12T23:21:03.658" v="3" actId="20577"/>
      <pc:docMkLst>
        <pc:docMk/>
      </pc:docMkLst>
      <pc:sldChg chg="modSp modCm">
        <pc:chgData name="Katherine Hidalgo Marino (Accenture International Ltd.)" userId="S::v-khidalgoma@microsoft.com::40ad0bbb-b87f-4a51-b739-c1e8db3001da" providerId="AD" clId="Web-{C4EE15EE-C06D-E53F-CEF6-FCE68E69AEBE}" dt="2023-06-12T23:21:03.658" v="3" actId="20577"/>
        <pc:sldMkLst>
          <pc:docMk/>
          <pc:sldMk cId="3140695598" sldId="258"/>
        </pc:sldMkLst>
        <pc:spChg chg="mod">
          <ac:chgData name="Katherine Hidalgo Marino (Accenture International Ltd.)" userId="S::v-khidalgoma@microsoft.com::40ad0bbb-b87f-4a51-b739-c1e8db3001da" providerId="AD" clId="Web-{C4EE15EE-C06D-E53F-CEF6-FCE68E69AEBE}" dt="2023-06-12T23:21:03.658" v="3" actId="20577"/>
          <ac:spMkLst>
            <pc:docMk/>
            <pc:sldMk cId="3140695598" sldId="258"/>
            <ac:spMk id="69" creationId="{2EE9076C-F5E1-EAE1-7845-E17A4B6AC1C3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Tsk">
              <pc226:chgData name="Katherine Hidalgo Marino (Accenture International Ltd.)" userId="S::v-khidalgoma@microsoft.com::40ad0bbb-b87f-4a51-b739-c1e8db3001da" providerId="AD" clId="Web-{C4EE15EE-C06D-E53F-CEF6-FCE68E69AEBE}" dt="2023-06-12T22:57:40.749" v="0"/>
              <pc2:cmMkLst xmlns:pc2="http://schemas.microsoft.com/office/powerpoint/2019/9/main/command">
                <pc:docMk/>
                <pc:sldMk cId="3140695598" sldId="258"/>
                <pc2:cmMk id="{A455647C-58E1-4130-8A4D-BA662095B6E9}"/>
              </pc2:cmMkLst>
              <pc226:cmRplyChg chg="add">
                <pc226:chgData name="Katherine Hidalgo Marino (Accenture International Ltd.)" userId="S::v-khidalgoma@microsoft.com::40ad0bbb-b87f-4a51-b739-c1e8db3001da" providerId="AD" clId="Web-{C4EE15EE-C06D-E53F-CEF6-FCE68E69AEBE}" dt="2023-06-12T22:57:40.749" v="0"/>
                <pc2:cmRplyMkLst xmlns:pc2="http://schemas.microsoft.com/office/powerpoint/2019/9/main/command">
                  <pc:docMk/>
                  <pc:sldMk cId="3140695598" sldId="258"/>
                  <pc2:cmMk id="{A455647C-58E1-4130-8A4D-BA662095B6E9}"/>
                  <pc2:cmRplyMk id="{5003352F-66F5-4511-892E-099123FCE262}"/>
                </pc2:cmRplyMkLst>
              </pc226:cmRplyChg>
            </pc226:cmChg>
            <pc226:cmChg xmlns:pc226="http://schemas.microsoft.com/office/powerpoint/2022/06/main/command" chg="mod">
              <pc226:chgData name="Katherine Hidalgo Marino (Accenture International Ltd.)" userId="S::v-khidalgoma@microsoft.com::40ad0bbb-b87f-4a51-b739-c1e8db3001da" providerId="AD" clId="Web-{C4EE15EE-C06D-E53F-CEF6-FCE68E69AEBE}" dt="2023-06-12T23:20:51.798" v="1" actId="20577"/>
              <pc2:cmMkLst xmlns:pc2="http://schemas.microsoft.com/office/powerpoint/2019/9/main/command">
                <pc:docMk/>
                <pc:sldMk cId="3140695598" sldId="258"/>
                <pc2:cmMk id="{4C6467D1-0FD5-4C68-B631-6F170F32D06B}"/>
              </pc2:cmMkLst>
            </pc226:cmChg>
          </p:ext>
        </pc:extLst>
      </pc:sldChg>
    </pc:docChg>
  </pc:docChgLst>
  <pc:docChgLst>
    <pc:chgData name="Katherine Hidalgo Marino (Accenture International Ltd.)" userId="S::v-khidalgoma@microsoft.com::40ad0bbb-b87f-4a51-b739-c1e8db3001da" providerId="AD" clId="Web-{16EE361E-4757-BA19-C97D-3ED91E4F86A3}"/>
    <pc:docChg chg="modSld">
      <pc:chgData name="Katherine Hidalgo Marino (Accenture International Ltd.)" userId="S::v-khidalgoma@microsoft.com::40ad0bbb-b87f-4a51-b739-c1e8db3001da" providerId="AD" clId="Web-{16EE361E-4757-BA19-C97D-3ED91E4F86A3}" dt="2023-06-12T23:55:47.035" v="96"/>
      <pc:docMkLst>
        <pc:docMk/>
      </pc:docMkLst>
      <pc:sldChg chg="modSp modCm">
        <pc:chgData name="Katherine Hidalgo Marino (Accenture International Ltd.)" userId="S::v-khidalgoma@microsoft.com::40ad0bbb-b87f-4a51-b739-c1e8db3001da" providerId="AD" clId="Web-{16EE361E-4757-BA19-C97D-3ED91E4F86A3}" dt="2023-06-12T23:55:47.035" v="96"/>
        <pc:sldMkLst>
          <pc:docMk/>
          <pc:sldMk cId="3140695598" sldId="258"/>
        </pc:sldMkLst>
        <pc:spChg chg="mod">
          <ac:chgData name="Katherine Hidalgo Marino (Accenture International Ltd.)" userId="S::v-khidalgoma@microsoft.com::40ad0bbb-b87f-4a51-b739-c1e8db3001da" providerId="AD" clId="Web-{16EE361E-4757-BA19-C97D-3ED91E4F86A3}" dt="2023-06-12T23:33:14.698" v="82" actId="20577"/>
          <ac:spMkLst>
            <pc:docMk/>
            <pc:sldMk cId="3140695598" sldId="258"/>
            <ac:spMk id="13" creationId="{C10AB94F-E568-C13C-FC21-2B2614B308E9}"/>
          </ac:spMkLst>
        </pc:spChg>
        <pc:spChg chg="mod">
          <ac:chgData name="Katherine Hidalgo Marino (Accenture International Ltd.)" userId="S::v-khidalgoma@microsoft.com::40ad0bbb-b87f-4a51-b739-c1e8db3001da" providerId="AD" clId="Web-{16EE361E-4757-BA19-C97D-3ED91E4F86A3}" dt="2023-06-12T23:24:25.913" v="66" actId="20577"/>
          <ac:spMkLst>
            <pc:docMk/>
            <pc:sldMk cId="3140695598" sldId="258"/>
            <ac:spMk id="69" creationId="{2EE9076C-F5E1-EAE1-7845-E17A4B6AC1C3}"/>
          </ac:spMkLst>
        </pc:spChg>
        <pc:spChg chg="mod">
          <ac:chgData name="Katherine Hidalgo Marino (Accenture International Ltd.)" userId="S::v-khidalgoma@microsoft.com::40ad0bbb-b87f-4a51-b739-c1e8db3001da" providerId="AD" clId="Web-{16EE361E-4757-BA19-C97D-3ED91E4F86A3}" dt="2023-06-12T23:24:37.179" v="67" actId="20577"/>
          <ac:spMkLst>
            <pc:docMk/>
            <pc:sldMk cId="3140695598" sldId="258"/>
            <ac:spMk id="70" creationId="{C618C89B-65ED-81F9-FDB9-1A8A03D37630}"/>
          </ac:spMkLst>
        </pc:spChg>
        <pc:spChg chg="mod">
          <ac:chgData name="Katherine Hidalgo Marino (Accenture International Ltd.)" userId="S::v-khidalgoma@microsoft.com::40ad0bbb-b87f-4a51-b739-c1e8db3001da" providerId="AD" clId="Web-{16EE361E-4757-BA19-C97D-3ED91E4F86A3}" dt="2023-06-12T23:24:20.335" v="65" actId="20577"/>
          <ac:spMkLst>
            <pc:docMk/>
            <pc:sldMk cId="3140695598" sldId="258"/>
            <ac:spMk id="71" creationId="{D2DF98FF-1226-1CA0-BC59-7AF7370AC7BB}"/>
          </ac:spMkLst>
        </pc:spChg>
        <pc:spChg chg="mod">
          <ac:chgData name="Katherine Hidalgo Marino (Accenture International Ltd.)" userId="S::v-khidalgoma@microsoft.com::40ad0bbb-b87f-4a51-b739-c1e8db3001da" providerId="AD" clId="Web-{16EE361E-4757-BA19-C97D-3ED91E4F86A3}" dt="2023-06-12T23:54:54.736" v="93" actId="20577"/>
          <ac:spMkLst>
            <pc:docMk/>
            <pc:sldMk cId="3140695598" sldId="258"/>
            <ac:spMk id="123" creationId="{72D3B6D9-4B9A-151A-7FC9-ED480DFF433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Katherine Hidalgo Marino (Accenture International Ltd.)" userId="S::v-khidalgoma@microsoft.com::40ad0bbb-b87f-4a51-b739-c1e8db3001da" providerId="AD" clId="Web-{16EE361E-4757-BA19-C97D-3ED91E4F86A3}" dt="2023-06-12T23:55:47.035" v="96"/>
              <pc2:cmMkLst xmlns:pc2="http://schemas.microsoft.com/office/powerpoint/2019/9/main/command">
                <pc:docMk/>
                <pc:sldMk cId="3140695598" sldId="258"/>
                <pc2:cmMk id="{A356050E-4D0B-493C-A69B-B76197E7B883}"/>
              </pc2:cmMkLst>
              <pc226:cmRplyChg chg="mod modRxn">
                <pc226:chgData name="Katherine Hidalgo Marino (Accenture International Ltd.)" userId="S::v-khidalgoma@microsoft.com::40ad0bbb-b87f-4a51-b739-c1e8db3001da" providerId="AD" clId="Web-{16EE361E-4757-BA19-C97D-3ED91E4F86A3}" dt="2023-06-12T23:55:00.814" v="95"/>
                <pc2:cmRplyMkLst xmlns:pc2="http://schemas.microsoft.com/office/powerpoint/2019/9/main/command">
                  <pc:docMk/>
                  <pc:sldMk cId="3140695598" sldId="258"/>
                  <pc2:cmMk id="{A356050E-4D0B-493C-A69B-B76197E7B883}"/>
                  <pc2:cmRplyMk id="{5A39BC4B-78C0-4F78-8584-C9F2C455A05D}"/>
                </pc2:cmRplyMkLst>
              </pc226:cmRplyChg>
              <pc226:cmRplyChg chg="add">
                <pc226:chgData name="Katherine Hidalgo Marino (Accenture International Ltd.)" userId="S::v-khidalgoma@microsoft.com::40ad0bbb-b87f-4a51-b739-c1e8db3001da" providerId="AD" clId="Web-{16EE361E-4757-BA19-C97D-3ED91E4F86A3}" dt="2023-06-12T23:55:47.035" v="96"/>
                <pc2:cmRplyMkLst xmlns:pc2="http://schemas.microsoft.com/office/powerpoint/2019/9/main/command">
                  <pc:docMk/>
                  <pc:sldMk cId="3140695598" sldId="258"/>
                  <pc2:cmMk id="{A356050E-4D0B-493C-A69B-B76197E7B883}"/>
                  <pc2:cmRplyMk id="{C140C1AF-56C5-4A1B-9A33-7D012CB25DA8}"/>
                </pc2:cmRplyMkLst>
              </pc226:cmRplyChg>
            </pc226:cmChg>
            <pc226:cmChg xmlns:pc226="http://schemas.microsoft.com/office/powerpoint/2022/06/main/command" chg="mod modTsk">
              <pc226:chgData name="Katherine Hidalgo Marino (Accenture International Ltd.)" userId="S::v-khidalgoma@microsoft.com::40ad0bbb-b87f-4a51-b739-c1e8db3001da" providerId="AD" clId="Web-{16EE361E-4757-BA19-C97D-3ED91E4F86A3}" dt="2023-06-12T23:48:08.580" v="83"/>
              <pc2:cmMkLst xmlns:pc2="http://schemas.microsoft.com/office/powerpoint/2019/9/main/command">
                <pc:docMk/>
                <pc:sldMk cId="3140695598" sldId="258"/>
                <pc2:cmMk id="{19CB1613-9346-46F6-A94B-FA30DF236BEF}"/>
              </pc2:cmMkLst>
              <pc226:cmRplyChg chg="add">
                <pc226:chgData name="Katherine Hidalgo Marino (Accenture International Ltd.)" userId="S::v-khidalgoma@microsoft.com::40ad0bbb-b87f-4a51-b739-c1e8db3001da" providerId="AD" clId="Web-{16EE361E-4757-BA19-C97D-3ED91E4F86A3}" dt="2023-06-12T23:48:08.580" v="83"/>
                <pc2:cmRplyMkLst xmlns:pc2="http://schemas.microsoft.com/office/powerpoint/2019/9/main/command">
                  <pc:docMk/>
                  <pc:sldMk cId="3140695598" sldId="258"/>
                  <pc2:cmMk id="{19CB1613-9346-46F6-A94B-FA30DF236BEF}"/>
                  <pc2:cmRplyMk id="{D969EAE7-A8C3-4208-AB1D-7F0BF05E6E3A}"/>
                </pc2:cmRplyMkLst>
              </pc226:cmRplyChg>
            </pc226:cmChg>
            <pc226:cmChg xmlns:pc226="http://schemas.microsoft.com/office/powerpoint/2022/06/main/command" chg="mod">
              <pc226:chgData name="Katherine Hidalgo Marino (Accenture International Ltd.)" userId="S::v-khidalgoma@microsoft.com::40ad0bbb-b87f-4a51-b739-c1e8db3001da" providerId="AD" clId="Web-{16EE361E-4757-BA19-C97D-3ED91E4F86A3}" dt="2023-06-12T23:22:21.502" v="4" actId="20577"/>
              <pc2:cmMkLst xmlns:pc2="http://schemas.microsoft.com/office/powerpoint/2019/9/main/command">
                <pc:docMk/>
                <pc:sldMk cId="3140695598" sldId="258"/>
                <pc2:cmMk id="{90EBD76E-8B55-4258-ABFF-8BA4A721BAEF}"/>
              </pc2:cmMkLst>
            </pc226:cmChg>
            <pc226:cmChg xmlns:pc226="http://schemas.microsoft.com/office/powerpoint/2022/06/main/command" chg="mod">
              <pc226:chgData name="Katherine Hidalgo Marino (Accenture International Ltd.)" userId="S::v-khidalgoma@microsoft.com::40ad0bbb-b87f-4a51-b739-c1e8db3001da" providerId="AD" clId="Web-{16EE361E-4757-BA19-C97D-3ED91E4F86A3}" dt="2023-06-12T23:54:54.736" v="93" actId="20577"/>
              <pc2:cmMkLst xmlns:pc2="http://schemas.microsoft.com/office/powerpoint/2019/9/main/command">
                <pc:docMk/>
                <pc:sldMk cId="3140695598" sldId="258"/>
                <pc2:cmMk id="{A97B1885-B46D-417E-BA57-2238CE3D7746}"/>
              </pc2:cmMkLst>
            </pc226:cmChg>
            <pc226:cmChg xmlns:pc226="http://schemas.microsoft.com/office/powerpoint/2022/06/main/command" chg="mod modRxn">
              <pc226:chgData name="Katherine Hidalgo Marino (Accenture International Ltd.)" userId="S::v-khidalgoma@microsoft.com::40ad0bbb-b87f-4a51-b739-c1e8db3001da" providerId="AD" clId="Web-{16EE361E-4757-BA19-C97D-3ED91E4F86A3}" dt="2023-06-12T23:33:10.385" v="81"/>
              <pc2:cmMkLst xmlns:pc2="http://schemas.microsoft.com/office/powerpoint/2019/9/main/command">
                <pc:docMk/>
                <pc:sldMk cId="3140695598" sldId="258"/>
                <pc2:cmMk id="{CE704E8E-913C-4BE7-BBD9-DE04DAE69EDC}"/>
              </pc2:cmMkLst>
              <pc226:cmRplyChg chg="add">
                <pc226:chgData name="Katherine Hidalgo Marino (Accenture International Ltd.)" userId="S::v-khidalgoma@microsoft.com::40ad0bbb-b87f-4a51-b739-c1e8db3001da" providerId="AD" clId="Web-{16EE361E-4757-BA19-C97D-3ED91E4F86A3}" dt="2023-06-12T23:33:10.385" v="81"/>
                <pc2:cmRplyMkLst xmlns:pc2="http://schemas.microsoft.com/office/powerpoint/2019/9/main/command">
                  <pc:docMk/>
                  <pc:sldMk cId="3140695598" sldId="258"/>
                  <pc2:cmMk id="{CE704E8E-913C-4BE7-BBD9-DE04DAE69EDC}"/>
                  <pc2:cmRplyMk id="{59C8397F-C3C3-43DF-894F-0211A868BEE2}"/>
                </pc2:cmRplyMkLst>
              </pc226:cmRplyChg>
            </pc226:cmChg>
            <pc226:cmChg xmlns:pc226="http://schemas.microsoft.com/office/powerpoint/2022/06/main/command" chg="mod modTsk modRxn">
              <pc226:chgData name="Katherine Hidalgo Marino (Accenture International Ltd.)" userId="S::v-khidalgoma@microsoft.com::40ad0bbb-b87f-4a51-b739-c1e8db3001da" providerId="AD" clId="Web-{16EE361E-4757-BA19-C97D-3ED91E4F86A3}" dt="2023-06-12T23:26:45.231" v="69"/>
              <pc2:cmMkLst xmlns:pc2="http://schemas.microsoft.com/office/powerpoint/2019/9/main/command">
                <pc:docMk/>
                <pc:sldMk cId="3140695598" sldId="258"/>
                <pc2:cmMk id="{11E9EAB2-FA4E-40F5-8D2D-418AF62D9FD2}"/>
              </pc2:cmMkLst>
              <pc226:cmRplyChg chg="add">
                <pc226:chgData name="Katherine Hidalgo Marino (Accenture International Ltd.)" userId="S::v-khidalgoma@microsoft.com::40ad0bbb-b87f-4a51-b739-c1e8db3001da" providerId="AD" clId="Web-{16EE361E-4757-BA19-C97D-3ED91E4F86A3}" dt="2023-06-12T23:26:45.231" v="69"/>
                <pc2:cmRplyMkLst xmlns:pc2="http://schemas.microsoft.com/office/powerpoint/2019/9/main/command">
                  <pc:docMk/>
                  <pc:sldMk cId="3140695598" sldId="258"/>
                  <pc2:cmMk id="{11E9EAB2-FA4E-40F5-8D2D-418AF62D9FD2}"/>
                  <pc2:cmRplyMk id="{6A3D4E9D-39AF-46A7-AD06-233E2E980F71}"/>
                </pc2:cmRplyMkLst>
              </pc226:cmRplyChg>
            </pc226:cmChg>
            <pc226:cmChg xmlns:pc226="http://schemas.microsoft.com/office/powerpoint/2022/06/main/command" chg="">
              <pc226:chgData name="Katherine Hidalgo Marino (Accenture International Ltd.)" userId="S::v-khidalgoma@microsoft.com::40ad0bbb-b87f-4a51-b739-c1e8db3001da" providerId="AD" clId="Web-{16EE361E-4757-BA19-C97D-3ED91E4F86A3}" dt="2023-06-12T23:53:30.405" v="84"/>
              <pc2:cmMkLst xmlns:pc2="http://schemas.microsoft.com/office/powerpoint/2019/9/main/command">
                <pc:docMk/>
                <pc:sldMk cId="3140695598" sldId="258"/>
                <pc2:cmMk id="{DBB0C5FB-9CCE-49EF-8BDC-BFBAEAFA305A}"/>
              </pc2:cmMkLst>
              <pc226:cmRplyChg chg="add">
                <pc226:chgData name="Katherine Hidalgo Marino (Accenture International Ltd.)" userId="S::v-khidalgoma@microsoft.com::40ad0bbb-b87f-4a51-b739-c1e8db3001da" providerId="AD" clId="Web-{16EE361E-4757-BA19-C97D-3ED91E4F86A3}" dt="2023-06-12T23:53:30.405" v="84"/>
                <pc2:cmRplyMkLst xmlns:pc2="http://schemas.microsoft.com/office/powerpoint/2019/9/main/command">
                  <pc:docMk/>
                  <pc:sldMk cId="3140695598" sldId="258"/>
                  <pc2:cmMk id="{DBB0C5FB-9CCE-49EF-8BDC-BFBAEAFA305A}"/>
                  <pc2:cmRplyMk id="{15A06FAE-0EFC-4B48-8F57-C3AA0526F5C5}"/>
                </pc2:cmRplyMkLst>
              </pc226:cmRplyChg>
            </pc226:cmChg>
          </p:ext>
        </pc:extLst>
      </pc:sldChg>
    </pc:docChg>
  </pc:docChgLst>
  <pc:docChgLst>
    <pc:chgData name="Esther Lau" userId="7cebf439-6f15-4624-9d84-a7db6e36c8e2" providerId="ADAL" clId="{853D2E6A-4819-490A-BC2B-8A294DCC740A}"/>
    <pc:docChg chg="custSel modSld">
      <pc:chgData name="Esther Lau" userId="7cebf439-6f15-4624-9d84-a7db6e36c8e2" providerId="ADAL" clId="{853D2E6A-4819-490A-BC2B-8A294DCC740A}" dt="2023-06-22T17:19:23.978" v="1" actId="3626"/>
      <pc:docMkLst>
        <pc:docMk/>
      </pc:docMkLst>
      <pc:sldChg chg="modSp mod">
        <pc:chgData name="Esther Lau" userId="7cebf439-6f15-4624-9d84-a7db6e36c8e2" providerId="ADAL" clId="{853D2E6A-4819-490A-BC2B-8A294DCC740A}" dt="2023-06-22T17:19:23.978" v="1" actId="3626"/>
        <pc:sldMkLst>
          <pc:docMk/>
          <pc:sldMk cId="3140695598" sldId="258"/>
        </pc:sldMkLst>
        <pc:spChg chg="mod">
          <ac:chgData name="Esther Lau" userId="7cebf439-6f15-4624-9d84-a7db6e36c8e2" providerId="ADAL" clId="{853D2E6A-4819-490A-BC2B-8A294DCC740A}" dt="2023-06-22T17:19:23.978" v="1" actId="3626"/>
          <ac:spMkLst>
            <pc:docMk/>
            <pc:sldMk cId="3140695598" sldId="258"/>
            <ac:spMk id="8" creationId="{392F237C-77FC-DCF8-C344-171F560E80F3}"/>
          </ac:spMkLst>
        </pc:spChg>
      </pc:sldChg>
    </pc:docChg>
  </pc:docChgLst>
  <pc:docChgLst>
    <pc:chgData name="David Rosenstock" userId="S::drosenstock@microsoft.com::251b5477-fe8f-4a38-8929-3662c69330c8" providerId="AD" clId="Web-{A9E1F712-6CA2-40AC-DA94-77D18886C331}"/>
    <pc:docChg chg="">
      <pc:chgData name="David Rosenstock" userId="S::drosenstock@microsoft.com::251b5477-fe8f-4a38-8929-3662c69330c8" providerId="AD" clId="Web-{A9E1F712-6CA2-40AC-DA94-77D18886C331}" dt="2023-06-02T16:18:16.907" v="0"/>
      <pc:docMkLst>
        <pc:docMk/>
      </pc:docMkLst>
      <pc:sldChg chg="modCm">
        <pc:chgData name="David Rosenstock" userId="S::drosenstock@microsoft.com::251b5477-fe8f-4a38-8929-3662c69330c8" providerId="AD" clId="Web-{A9E1F712-6CA2-40AC-DA94-77D18886C331}" dt="2023-06-02T16:18:16.907" v="0"/>
        <pc:sldMkLst>
          <pc:docMk/>
          <pc:sldMk cId="3140695598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David Rosenstock" userId="S::drosenstock@microsoft.com::251b5477-fe8f-4a38-8929-3662c69330c8" providerId="AD" clId="Web-{A9E1F712-6CA2-40AC-DA94-77D18886C331}" dt="2023-06-02T16:18:16.907" v="0"/>
              <pc2:cmMkLst xmlns:pc2="http://schemas.microsoft.com/office/powerpoint/2019/9/main/command">
                <pc:docMk/>
                <pc:sldMk cId="3140695598" sldId="258"/>
                <pc2:cmMk id="{5EA52CFC-50AC-4BD4-916F-9E8DE79BC415}"/>
              </pc2:cmMkLst>
              <pc226:cmRplyChg chg="add">
                <pc226:chgData name="David Rosenstock" userId="S::drosenstock@microsoft.com::251b5477-fe8f-4a38-8929-3662c69330c8" providerId="AD" clId="Web-{A9E1F712-6CA2-40AC-DA94-77D18886C331}" dt="2023-06-02T16:18:16.907" v="0"/>
                <pc2:cmRplyMkLst xmlns:pc2="http://schemas.microsoft.com/office/powerpoint/2019/9/main/command">
                  <pc:docMk/>
                  <pc:sldMk cId="3140695598" sldId="258"/>
                  <pc2:cmMk id="{5EA52CFC-50AC-4BD4-916F-9E8DE79BC415}"/>
                  <pc2:cmRplyMk id="{A20ED1C0-F6E9-4D72-842D-943DEEAB334C}"/>
                </pc2:cmRplyMkLst>
              </pc226:cmRplyChg>
            </pc226:cmChg>
          </p:ext>
        </pc:extLst>
      </pc:sldChg>
    </pc:docChg>
  </pc:docChgLst>
  <pc:docChgLst>
    <pc:chgData name="Katherine Hidalgo Marino (Accenture International Ltd.)" userId="40ad0bbb-b87f-4a51-b739-c1e8db3001da" providerId="ADAL" clId="{A6EA929B-851E-4489-A2D4-A037D440A1C6}"/>
    <pc:docChg chg="modSld">
      <pc:chgData name="Katherine Hidalgo Marino (Accenture International Ltd.)" userId="40ad0bbb-b87f-4a51-b739-c1e8db3001da" providerId="ADAL" clId="{A6EA929B-851E-4489-A2D4-A037D440A1C6}" dt="2023-06-02T23:30:05.294" v="11" actId="113"/>
      <pc:docMkLst>
        <pc:docMk/>
      </pc:docMkLst>
      <pc:sldChg chg="modSp">
        <pc:chgData name="Katherine Hidalgo Marino (Accenture International Ltd.)" userId="40ad0bbb-b87f-4a51-b739-c1e8db3001da" providerId="ADAL" clId="{A6EA929B-851E-4489-A2D4-A037D440A1C6}" dt="2023-06-02T23:30:05.294" v="11" actId="113"/>
        <pc:sldMkLst>
          <pc:docMk/>
          <pc:sldMk cId="3140695598" sldId="258"/>
        </pc:sldMkLst>
        <pc:spChg chg="mod">
          <ac:chgData name="Katherine Hidalgo Marino (Accenture International Ltd.)" userId="40ad0bbb-b87f-4a51-b739-c1e8db3001da" providerId="ADAL" clId="{A6EA929B-851E-4489-A2D4-A037D440A1C6}" dt="2023-06-02T23:30:05.294" v="11" actId="113"/>
          <ac:spMkLst>
            <pc:docMk/>
            <pc:sldMk cId="3140695598" sldId="258"/>
            <ac:spMk id="8" creationId="{392F237C-77FC-DCF8-C344-171F560E80F3}"/>
          </ac:spMkLst>
        </pc:spChg>
        <pc:spChg chg="mod">
          <ac:chgData name="Katherine Hidalgo Marino (Accenture International Ltd.)" userId="40ad0bbb-b87f-4a51-b739-c1e8db3001da" providerId="ADAL" clId="{A6EA929B-851E-4489-A2D4-A037D440A1C6}" dt="2023-06-02T20:52:18.366" v="2" actId="14100"/>
          <ac:spMkLst>
            <pc:docMk/>
            <pc:sldMk cId="3140695598" sldId="258"/>
            <ac:spMk id="104" creationId="{F162BE83-E077-DCEF-D296-670054E0EC82}"/>
          </ac:spMkLst>
        </pc:spChg>
        <pc:spChg chg="mod">
          <ac:chgData name="Katherine Hidalgo Marino (Accenture International Ltd.)" userId="40ad0bbb-b87f-4a51-b739-c1e8db3001da" providerId="ADAL" clId="{A6EA929B-851E-4489-A2D4-A037D440A1C6}" dt="2023-06-02T20:52:06.560" v="1" actId="14100"/>
          <ac:spMkLst>
            <pc:docMk/>
            <pc:sldMk cId="3140695598" sldId="258"/>
            <ac:spMk id="105" creationId="{79D88D91-A452-D7BC-344C-B99445D7C119}"/>
          </ac:spMkLst>
        </pc:spChg>
        <pc:spChg chg="mod">
          <ac:chgData name="Katherine Hidalgo Marino (Accenture International Ltd.)" userId="40ad0bbb-b87f-4a51-b739-c1e8db3001da" providerId="ADAL" clId="{A6EA929B-851E-4489-A2D4-A037D440A1C6}" dt="2023-06-02T20:56:50.901" v="3" actId="20577"/>
          <ac:spMkLst>
            <pc:docMk/>
            <pc:sldMk cId="3140695598" sldId="258"/>
            <ac:spMk id="116" creationId="{65EF73BD-1EB5-7F8D-D774-FC53EAA0F00C}"/>
          </ac:spMkLst>
        </pc:spChg>
        <pc:spChg chg="mod">
          <ac:chgData name="Katherine Hidalgo Marino (Accenture International Ltd.)" userId="40ad0bbb-b87f-4a51-b739-c1e8db3001da" providerId="ADAL" clId="{A6EA929B-851E-4489-A2D4-A037D440A1C6}" dt="2023-06-02T20:56:55.968" v="4" actId="20577"/>
          <ac:spMkLst>
            <pc:docMk/>
            <pc:sldMk cId="3140695598" sldId="258"/>
            <ac:spMk id="121" creationId="{FBD7E9A0-D367-EE2F-78AB-9BD0BA49CCD4}"/>
          </ac:spMkLst>
        </pc:spChg>
      </pc:sldChg>
    </pc:docChg>
  </pc:docChgLst>
  <pc:docChgLst>
    <pc:chgData name="David Rosenstock" userId="S::drosenstock@microsoft.com::251b5477-fe8f-4a38-8929-3662c69330c8" providerId="AD" clId="Web-{1138CF46-3B17-C34A-3AC4-4EF72749C7B4}"/>
    <pc:docChg chg="">
      <pc:chgData name="David Rosenstock" userId="S::drosenstock@microsoft.com::251b5477-fe8f-4a38-8929-3662c69330c8" providerId="AD" clId="Web-{1138CF46-3B17-C34A-3AC4-4EF72749C7B4}" dt="2023-06-02T22:23:36.286" v="0"/>
      <pc:docMkLst>
        <pc:docMk/>
      </pc:docMkLst>
      <pc:sldChg chg="modCm">
        <pc:chgData name="David Rosenstock" userId="S::drosenstock@microsoft.com::251b5477-fe8f-4a38-8929-3662c69330c8" providerId="AD" clId="Web-{1138CF46-3B17-C34A-3AC4-4EF72749C7B4}" dt="2023-06-02T22:23:36.286" v="0"/>
        <pc:sldMkLst>
          <pc:docMk/>
          <pc:sldMk cId="3140695598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David Rosenstock" userId="S::drosenstock@microsoft.com::251b5477-fe8f-4a38-8929-3662c69330c8" providerId="AD" clId="Web-{1138CF46-3B17-C34A-3AC4-4EF72749C7B4}" dt="2023-06-02T22:23:36.286" v="0"/>
              <pc2:cmMkLst xmlns:pc2="http://schemas.microsoft.com/office/powerpoint/2019/9/main/command">
                <pc:docMk/>
                <pc:sldMk cId="3140695598" sldId="258"/>
                <pc2:cmMk id="{5EA52CFC-50AC-4BD4-916F-9E8DE79BC415}"/>
              </pc2:cmMkLst>
              <pc226:cmRplyChg chg="add">
                <pc226:chgData name="David Rosenstock" userId="S::drosenstock@microsoft.com::251b5477-fe8f-4a38-8929-3662c69330c8" providerId="AD" clId="Web-{1138CF46-3B17-C34A-3AC4-4EF72749C7B4}" dt="2023-06-02T22:23:36.286" v="0"/>
                <pc2:cmRplyMkLst xmlns:pc2="http://schemas.microsoft.com/office/powerpoint/2019/9/main/command">
                  <pc:docMk/>
                  <pc:sldMk cId="3140695598" sldId="258"/>
                  <pc2:cmMk id="{5EA52CFC-50AC-4BD4-916F-9E8DE79BC415}"/>
                  <pc2:cmRplyMk id="{55AC23F2-3226-4D62-A724-1F43C640C67D}"/>
                </pc2:cmRplyMkLst>
              </pc226:cmRplyChg>
            </pc226:cmChg>
          </p:ext>
        </pc:extLst>
      </pc:sldChg>
    </pc:docChg>
  </pc:docChgLst>
  <pc:docChgLst>
    <pc:chgData name="Mauricio Vargas Ortiz" userId="ba67f6af-dff6-4226-8797-1a2481e4a28e" providerId="ADAL" clId="{DA25660A-ABE0-4384-95E6-B0BBCCB2E0FE}"/>
    <pc:docChg chg="modSld">
      <pc:chgData name="Mauricio Vargas Ortiz" userId="ba67f6af-dff6-4226-8797-1a2481e4a28e" providerId="ADAL" clId="{DA25660A-ABE0-4384-95E6-B0BBCCB2E0FE}" dt="2023-06-23T18:32:15.547" v="40" actId="120"/>
      <pc:docMkLst>
        <pc:docMk/>
      </pc:docMkLst>
      <pc:sldChg chg="modSp mod delCm modCm">
        <pc:chgData name="Mauricio Vargas Ortiz" userId="ba67f6af-dff6-4226-8797-1a2481e4a28e" providerId="ADAL" clId="{DA25660A-ABE0-4384-95E6-B0BBCCB2E0FE}" dt="2023-06-23T18:32:15.547" v="40" actId="120"/>
        <pc:sldMkLst>
          <pc:docMk/>
          <pc:sldMk cId="3140695598" sldId="258"/>
        </pc:sldMkLst>
        <pc:spChg chg="mod">
          <ac:chgData name="Mauricio Vargas Ortiz" userId="ba67f6af-dff6-4226-8797-1a2481e4a28e" providerId="ADAL" clId="{DA25660A-ABE0-4384-95E6-B0BBCCB2E0FE}" dt="2023-06-23T17:14:00.737" v="0" actId="20577"/>
          <ac:spMkLst>
            <pc:docMk/>
            <pc:sldMk cId="3140695598" sldId="258"/>
            <ac:spMk id="8" creationId="{392F237C-77FC-DCF8-C344-171F560E80F3}"/>
          </ac:spMkLst>
        </pc:spChg>
        <pc:spChg chg="mod">
          <ac:chgData name="Mauricio Vargas Ortiz" userId="ba67f6af-dff6-4226-8797-1a2481e4a28e" providerId="ADAL" clId="{DA25660A-ABE0-4384-95E6-B0BBCCB2E0FE}" dt="2023-06-23T18:32:03.131" v="38" actId="122"/>
          <ac:spMkLst>
            <pc:docMk/>
            <pc:sldMk cId="3140695598" sldId="258"/>
            <ac:spMk id="9" creationId="{1F6DD108-7076-2E26-ED39-FFC90D6BF108}"/>
          </ac:spMkLst>
        </pc:spChg>
        <pc:spChg chg="mod">
          <ac:chgData name="Mauricio Vargas Ortiz" userId="ba67f6af-dff6-4226-8797-1a2481e4a28e" providerId="ADAL" clId="{DA25660A-ABE0-4384-95E6-B0BBCCB2E0FE}" dt="2023-06-23T18:30:25.965" v="27" actId="1036"/>
          <ac:spMkLst>
            <pc:docMk/>
            <pc:sldMk cId="3140695598" sldId="258"/>
            <ac:spMk id="16" creationId="{82EFD85E-5D29-766B-A891-7B52E56CDBC7}"/>
          </ac:spMkLst>
        </pc:spChg>
        <pc:spChg chg="mod">
          <ac:chgData name="Mauricio Vargas Ortiz" userId="ba67f6af-dff6-4226-8797-1a2481e4a28e" providerId="ADAL" clId="{DA25660A-ABE0-4384-95E6-B0BBCCB2E0FE}" dt="2023-06-23T18:30:15.160" v="24" actId="554"/>
          <ac:spMkLst>
            <pc:docMk/>
            <pc:sldMk cId="3140695598" sldId="258"/>
            <ac:spMk id="22" creationId="{219DF969-4234-D191-F7E0-1204202C956D}"/>
          </ac:spMkLst>
        </pc:spChg>
        <pc:spChg chg="mod">
          <ac:chgData name="Mauricio Vargas Ortiz" userId="ba67f6af-dff6-4226-8797-1a2481e4a28e" providerId="ADAL" clId="{DA25660A-ABE0-4384-95E6-B0BBCCB2E0FE}" dt="2023-06-23T18:30:15.160" v="24" actId="554"/>
          <ac:spMkLst>
            <pc:docMk/>
            <pc:sldMk cId="3140695598" sldId="258"/>
            <ac:spMk id="23" creationId="{FB528D46-89FA-8378-86DB-B5B15FE53020}"/>
          </ac:spMkLst>
        </pc:spChg>
        <pc:spChg chg="mod">
          <ac:chgData name="Mauricio Vargas Ortiz" userId="ba67f6af-dff6-4226-8797-1a2481e4a28e" providerId="ADAL" clId="{DA25660A-ABE0-4384-95E6-B0BBCCB2E0FE}" dt="2023-06-23T18:30:25.965" v="27" actId="1036"/>
          <ac:spMkLst>
            <pc:docMk/>
            <pc:sldMk cId="3140695598" sldId="258"/>
            <ac:spMk id="24" creationId="{AECFDCA3-4CB2-093C-9D57-C113BD3F5C1D}"/>
          </ac:spMkLst>
        </pc:spChg>
        <pc:spChg chg="mod">
          <ac:chgData name="Mauricio Vargas Ortiz" userId="ba67f6af-dff6-4226-8797-1a2481e4a28e" providerId="ADAL" clId="{DA25660A-ABE0-4384-95E6-B0BBCCB2E0FE}" dt="2023-06-23T18:31:01.722" v="30" actId="555"/>
          <ac:spMkLst>
            <pc:docMk/>
            <pc:sldMk cId="3140695598" sldId="258"/>
            <ac:spMk id="25" creationId="{F9ED1000-9CB4-82AD-20DF-FBE9EB91FB55}"/>
          </ac:spMkLst>
        </pc:spChg>
        <pc:spChg chg="mod">
          <ac:chgData name="Mauricio Vargas Ortiz" userId="ba67f6af-dff6-4226-8797-1a2481e4a28e" providerId="ADAL" clId="{DA25660A-ABE0-4384-95E6-B0BBCCB2E0FE}" dt="2023-06-23T18:30:01.995" v="23" actId="555"/>
          <ac:spMkLst>
            <pc:docMk/>
            <pc:sldMk cId="3140695598" sldId="258"/>
            <ac:spMk id="26" creationId="{F366D1C2-FEA6-ECC2-53C4-00A4460F8254}"/>
          </ac:spMkLst>
        </pc:spChg>
        <pc:spChg chg="mod">
          <ac:chgData name="Mauricio Vargas Ortiz" userId="ba67f6af-dff6-4226-8797-1a2481e4a28e" providerId="ADAL" clId="{DA25660A-ABE0-4384-95E6-B0BBCCB2E0FE}" dt="2023-06-23T18:30:01.995" v="23" actId="555"/>
          <ac:spMkLst>
            <pc:docMk/>
            <pc:sldMk cId="3140695598" sldId="258"/>
            <ac:spMk id="27" creationId="{9AEC7878-050D-B6B8-74E1-857298CA603D}"/>
          </ac:spMkLst>
        </pc:spChg>
        <pc:spChg chg="mod">
          <ac:chgData name="Mauricio Vargas Ortiz" userId="ba67f6af-dff6-4226-8797-1a2481e4a28e" providerId="ADAL" clId="{DA25660A-ABE0-4384-95E6-B0BBCCB2E0FE}" dt="2023-06-23T18:31:01.722" v="30" actId="555"/>
          <ac:spMkLst>
            <pc:docMk/>
            <pc:sldMk cId="3140695598" sldId="258"/>
            <ac:spMk id="28" creationId="{775739C6-5F89-B1FE-EE14-12165F381F34}"/>
          </ac:spMkLst>
        </pc:spChg>
        <pc:spChg chg="mod">
          <ac:chgData name="Mauricio Vargas Ortiz" userId="ba67f6af-dff6-4226-8797-1a2481e4a28e" providerId="ADAL" clId="{DA25660A-ABE0-4384-95E6-B0BBCCB2E0FE}" dt="2023-06-23T18:31:25.084" v="37" actId="20577"/>
          <ac:spMkLst>
            <pc:docMk/>
            <pc:sldMk cId="3140695598" sldId="258"/>
            <ac:spMk id="36" creationId="{CF335526-ED00-4543-C7AE-F8BDDE09F9E8}"/>
          </ac:spMkLst>
        </pc:spChg>
        <pc:spChg chg="mod">
          <ac:chgData name="Mauricio Vargas Ortiz" userId="ba67f6af-dff6-4226-8797-1a2481e4a28e" providerId="ADAL" clId="{DA25660A-ABE0-4384-95E6-B0BBCCB2E0FE}" dt="2023-06-23T18:30:40.978" v="28" actId="404"/>
          <ac:spMkLst>
            <pc:docMk/>
            <pc:sldMk cId="3140695598" sldId="258"/>
            <ac:spMk id="82" creationId="{8CF75BDD-2684-0174-7548-44DDDAFBF932}"/>
          </ac:spMkLst>
        </pc:spChg>
        <pc:spChg chg="mod">
          <ac:chgData name="Mauricio Vargas Ortiz" userId="ba67f6af-dff6-4226-8797-1a2481e4a28e" providerId="ADAL" clId="{DA25660A-ABE0-4384-95E6-B0BBCCB2E0FE}" dt="2023-06-23T18:32:15.547" v="40" actId="120"/>
          <ac:spMkLst>
            <pc:docMk/>
            <pc:sldMk cId="3140695598" sldId="258"/>
            <ac:spMk id="123" creationId="{72D3B6D9-4B9A-151A-7FC9-ED480DFF4335}"/>
          </ac:spMkLst>
        </pc:spChg>
        <pc:grpChg chg="mod">
          <ac:chgData name="Mauricio Vargas Ortiz" userId="ba67f6af-dff6-4226-8797-1a2481e4a28e" providerId="ADAL" clId="{DA25660A-ABE0-4384-95E6-B0BBCCB2E0FE}" dt="2023-06-23T18:30:53.798" v="29" actId="14100"/>
          <ac:grpSpMkLst>
            <pc:docMk/>
            <pc:sldMk cId="3140695598" sldId="258"/>
            <ac:grpSpMk id="33" creationId="{156519FC-965D-0E17-3442-CA6195C21A74}"/>
          </ac:grpSpMkLst>
        </pc:gr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auricio Vargas Ortiz" userId="ba67f6af-dff6-4226-8797-1a2481e4a28e" providerId="ADAL" clId="{DA25660A-ABE0-4384-95E6-B0BBCCB2E0FE}" dt="2023-06-23T18:05:38.193" v="12"/>
              <pc2:cmMkLst xmlns:pc2="http://schemas.microsoft.com/office/powerpoint/2019/9/main/command">
                <pc:docMk/>
                <pc:sldMk cId="3140695598" sldId="258"/>
                <pc2:cmMk id="{A356050E-4D0B-493C-A69B-B76197E7B883}"/>
              </pc2:cmMkLst>
            </pc226:cmChg>
            <pc226:cmChg xmlns:pc226="http://schemas.microsoft.com/office/powerpoint/2022/06/main/command" chg="del mod">
              <pc226:chgData name="Mauricio Vargas Ortiz" userId="ba67f6af-dff6-4226-8797-1a2481e4a28e" providerId="ADAL" clId="{DA25660A-ABE0-4384-95E6-B0BBCCB2E0FE}" dt="2023-06-23T18:05:35.342" v="9"/>
              <pc2:cmMkLst xmlns:pc2="http://schemas.microsoft.com/office/powerpoint/2019/9/main/command">
                <pc:docMk/>
                <pc:sldMk cId="3140695598" sldId="258"/>
                <pc2:cmMk id="{19CB1613-9346-46F6-A94B-FA30DF236BEF}"/>
              </pc2:cmMkLst>
            </pc226:cmChg>
            <pc226:cmChg xmlns:pc226="http://schemas.microsoft.com/office/powerpoint/2022/06/main/command" chg="del">
              <pc226:chgData name="Mauricio Vargas Ortiz" userId="ba67f6af-dff6-4226-8797-1a2481e4a28e" providerId="ADAL" clId="{DA25660A-ABE0-4384-95E6-B0BBCCB2E0FE}" dt="2023-06-23T18:05:25.606" v="2"/>
              <pc2:cmMkLst xmlns:pc2="http://schemas.microsoft.com/office/powerpoint/2019/9/main/command">
                <pc:docMk/>
                <pc:sldMk cId="3140695598" sldId="258"/>
                <pc2:cmMk id="{90EBD76E-8B55-4258-ABFF-8BA4A721BAEF}"/>
              </pc2:cmMkLst>
            </pc226:cmChg>
            <pc226:cmChg xmlns:pc226="http://schemas.microsoft.com/office/powerpoint/2022/06/main/command" chg="del">
              <pc226:chgData name="Mauricio Vargas Ortiz" userId="ba67f6af-dff6-4226-8797-1a2481e4a28e" providerId="ADAL" clId="{DA25660A-ABE0-4384-95E6-B0BBCCB2E0FE}" dt="2023-06-23T18:05:38.977" v="13"/>
              <pc2:cmMkLst xmlns:pc2="http://schemas.microsoft.com/office/powerpoint/2019/9/main/command">
                <pc:docMk/>
                <pc:sldMk cId="3140695598" sldId="258"/>
                <pc2:cmMk id="{46DD7171-2027-48D4-88F7-18ED4460D9ED}"/>
              </pc2:cmMkLst>
            </pc226:cmChg>
            <pc226:cmChg xmlns:pc226="http://schemas.microsoft.com/office/powerpoint/2022/06/main/command" chg="del">
              <pc226:chgData name="Mauricio Vargas Ortiz" userId="ba67f6af-dff6-4226-8797-1a2481e4a28e" providerId="ADAL" clId="{DA25660A-ABE0-4384-95E6-B0BBCCB2E0FE}" dt="2023-06-23T18:05:26.506" v="3"/>
              <pc2:cmMkLst xmlns:pc2="http://schemas.microsoft.com/office/powerpoint/2019/9/main/command">
                <pc:docMk/>
                <pc:sldMk cId="3140695598" sldId="258"/>
                <pc2:cmMk id="{A455647C-58E1-4130-8A4D-BA662095B6E9}"/>
              </pc2:cmMkLst>
            </pc226:cmChg>
            <pc226:cmChg xmlns:pc226="http://schemas.microsoft.com/office/powerpoint/2022/06/main/command" chg="del">
              <pc226:chgData name="Mauricio Vargas Ortiz" userId="ba67f6af-dff6-4226-8797-1a2481e4a28e" providerId="ADAL" clId="{DA25660A-ABE0-4384-95E6-B0BBCCB2E0FE}" dt="2023-06-23T18:05:37.430" v="11"/>
              <pc2:cmMkLst xmlns:pc2="http://schemas.microsoft.com/office/powerpoint/2019/9/main/command">
                <pc:docMk/>
                <pc:sldMk cId="3140695598" sldId="258"/>
                <pc2:cmMk id="{C78DC08C-49CE-4C00-8678-21B7B52E1036}"/>
              </pc2:cmMkLst>
            </pc226:cmChg>
            <pc226:cmChg xmlns:pc226="http://schemas.microsoft.com/office/powerpoint/2022/06/main/command" chg="del">
              <pc226:chgData name="Mauricio Vargas Ortiz" userId="ba67f6af-dff6-4226-8797-1a2481e4a28e" providerId="ADAL" clId="{DA25660A-ABE0-4384-95E6-B0BBCCB2E0FE}" dt="2023-06-23T18:05:28.859" v="7"/>
              <pc2:cmMkLst xmlns:pc2="http://schemas.microsoft.com/office/powerpoint/2019/9/main/command">
                <pc:docMk/>
                <pc:sldMk cId="3140695598" sldId="258"/>
                <pc2:cmMk id="{CE704E8E-913C-4BE7-BBD9-DE04DAE69EDC}"/>
              </pc2:cmMkLst>
            </pc226:cmChg>
            <pc226:cmChg xmlns:pc226="http://schemas.microsoft.com/office/powerpoint/2022/06/main/command" chg="del">
              <pc226:chgData name="Mauricio Vargas Ortiz" userId="ba67f6af-dff6-4226-8797-1a2481e4a28e" providerId="ADAL" clId="{DA25660A-ABE0-4384-95E6-B0BBCCB2E0FE}" dt="2023-06-23T18:05:36.659" v="10"/>
              <pc2:cmMkLst xmlns:pc2="http://schemas.microsoft.com/office/powerpoint/2019/9/main/command">
                <pc:docMk/>
                <pc:sldMk cId="3140695598" sldId="258"/>
                <pc2:cmMk id="{BABF57A3-86DF-4FE5-B624-E3C3C904F559}"/>
              </pc2:cmMkLst>
            </pc226:cmChg>
            <pc226:cmChg xmlns:pc226="http://schemas.microsoft.com/office/powerpoint/2022/06/main/command" chg="del">
              <pc226:chgData name="Mauricio Vargas Ortiz" userId="ba67f6af-dff6-4226-8797-1a2481e4a28e" providerId="ADAL" clId="{DA25660A-ABE0-4384-95E6-B0BBCCB2E0FE}" dt="2023-06-23T18:05:28.386" v="6"/>
              <pc2:cmMkLst xmlns:pc2="http://schemas.microsoft.com/office/powerpoint/2019/9/main/command">
                <pc:docMk/>
                <pc:sldMk cId="3140695598" sldId="258"/>
                <pc2:cmMk id="{11E9EAB2-FA4E-40F5-8D2D-418AF62D9FD2}"/>
              </pc2:cmMkLst>
            </pc226:cmChg>
            <pc226:cmChg xmlns:pc226="http://schemas.microsoft.com/office/powerpoint/2022/06/main/command" chg="del">
              <pc226:chgData name="Mauricio Vargas Ortiz" userId="ba67f6af-dff6-4226-8797-1a2481e4a28e" providerId="ADAL" clId="{DA25660A-ABE0-4384-95E6-B0BBCCB2E0FE}" dt="2023-06-23T18:05:39.645" v="14"/>
              <pc2:cmMkLst xmlns:pc2="http://schemas.microsoft.com/office/powerpoint/2019/9/main/command">
                <pc:docMk/>
                <pc:sldMk cId="3140695598" sldId="258"/>
                <pc2:cmMk id="{D85FB1B4-1F86-407C-BCB8-F7AA45394BF5}"/>
              </pc2:cmMkLst>
            </pc226:cmChg>
            <pc226:cmChg xmlns:pc226="http://schemas.microsoft.com/office/powerpoint/2022/06/main/command" chg="del mod">
              <pc226:chgData name="Mauricio Vargas Ortiz" userId="ba67f6af-dff6-4226-8797-1a2481e4a28e" providerId="ADAL" clId="{DA25660A-ABE0-4384-95E6-B0BBCCB2E0FE}" dt="2023-06-23T18:05:27.900" v="5"/>
              <pc2:cmMkLst xmlns:pc2="http://schemas.microsoft.com/office/powerpoint/2019/9/main/command">
                <pc:docMk/>
                <pc:sldMk cId="3140695598" sldId="258"/>
                <pc2:cmMk id="{4C6467D1-0FD5-4C68-B631-6F170F32D06B}"/>
              </pc2:cmMkLst>
            </pc226:cmChg>
            <pc226:cmChg xmlns:pc226="http://schemas.microsoft.com/office/powerpoint/2022/06/main/command" chg="del mod">
              <pc226:chgData name="Mauricio Vargas Ortiz" userId="ba67f6af-dff6-4226-8797-1a2481e4a28e" providerId="ADAL" clId="{DA25660A-ABE0-4384-95E6-B0BBCCB2E0FE}" dt="2023-06-23T18:05:27.225" v="4"/>
              <pc2:cmMkLst xmlns:pc2="http://schemas.microsoft.com/office/powerpoint/2019/9/main/command">
                <pc:docMk/>
                <pc:sldMk cId="3140695598" sldId="258"/>
                <pc2:cmMk id="{DBB0C5FB-9CCE-49EF-8BDC-BFBAEAFA305A}"/>
              </pc2:cmMkLst>
            </pc226:cmChg>
          </p:ext>
        </pc:extLst>
      </pc:sldChg>
    </pc:docChg>
  </pc:docChgLst>
  <pc:docChgLst>
    <pc:chgData name="Mauricio Vargas Ortiz (Accenture International Limite)" userId="ba67f6af-dff6-4226-8797-1a2481e4a28e" providerId="ADAL" clId="{A34EC861-088E-4ED4-8931-75B00BFC5CB5}"/>
    <pc:docChg chg="modSld">
      <pc:chgData name="Mauricio Vargas Ortiz (Accenture International Limite)" userId="ba67f6af-dff6-4226-8797-1a2481e4a28e" providerId="ADAL" clId="{A34EC861-088E-4ED4-8931-75B00BFC5CB5}" dt="2023-06-09T21:57:32.554" v="71" actId="1038"/>
      <pc:docMkLst>
        <pc:docMk/>
      </pc:docMkLst>
      <pc:sldChg chg="addSp delSp modSp mod modCm">
        <pc:chgData name="Mauricio Vargas Ortiz (Accenture International Limite)" userId="ba67f6af-dff6-4226-8797-1a2481e4a28e" providerId="ADAL" clId="{A34EC861-088E-4ED4-8931-75B00BFC5CB5}" dt="2023-06-09T21:57:32.554" v="71" actId="1038"/>
        <pc:sldMkLst>
          <pc:docMk/>
          <pc:sldMk cId="3140695598" sldId="258"/>
        </pc:sldMkLst>
        <pc:spChg chg="mod">
          <ac:chgData name="Mauricio Vargas Ortiz (Accenture International Limite)" userId="ba67f6af-dff6-4226-8797-1a2481e4a28e" providerId="ADAL" clId="{A34EC861-088E-4ED4-8931-75B00BFC5CB5}" dt="2023-06-09T21:39:36.421" v="35" actId="1035"/>
          <ac:spMkLst>
            <pc:docMk/>
            <pc:sldMk cId="3140695598" sldId="258"/>
            <ac:spMk id="2" creationId="{22A588E7-B5BA-6972-B259-635507C9BAF2}"/>
          </ac:spMkLst>
        </pc:spChg>
        <pc:spChg chg="mod">
          <ac:chgData name="Mauricio Vargas Ortiz (Accenture International Limite)" userId="ba67f6af-dff6-4226-8797-1a2481e4a28e" providerId="ADAL" clId="{A34EC861-088E-4ED4-8931-75B00BFC5CB5}" dt="2023-06-09T21:39:36.421" v="35" actId="1035"/>
          <ac:spMkLst>
            <pc:docMk/>
            <pc:sldMk cId="3140695598" sldId="258"/>
            <ac:spMk id="3" creationId="{C6A745D4-6269-23C9-42EF-F276E6382585}"/>
          </ac:spMkLst>
        </pc:spChg>
        <pc:spChg chg="mod">
          <ac:chgData name="Mauricio Vargas Ortiz (Accenture International Limite)" userId="ba67f6af-dff6-4226-8797-1a2481e4a28e" providerId="ADAL" clId="{A34EC861-088E-4ED4-8931-75B00BFC5CB5}" dt="2023-06-09T21:39:36.421" v="35" actId="1035"/>
          <ac:spMkLst>
            <pc:docMk/>
            <pc:sldMk cId="3140695598" sldId="258"/>
            <ac:spMk id="4" creationId="{DFED605E-1E60-00E3-0187-FD9101417642}"/>
          </ac:spMkLst>
        </pc:spChg>
        <pc:spChg chg="mod">
          <ac:chgData name="Mauricio Vargas Ortiz (Accenture International Limite)" userId="ba67f6af-dff6-4226-8797-1a2481e4a28e" providerId="ADAL" clId="{A34EC861-088E-4ED4-8931-75B00BFC5CB5}" dt="2023-06-09T21:39:36.421" v="35" actId="1035"/>
          <ac:spMkLst>
            <pc:docMk/>
            <pc:sldMk cId="3140695598" sldId="258"/>
            <ac:spMk id="5" creationId="{060E1115-E35D-4663-9507-C595F657DE39}"/>
          </ac:spMkLst>
        </pc:spChg>
        <pc:spChg chg="mod">
          <ac:chgData name="Mauricio Vargas Ortiz (Accenture International Limite)" userId="ba67f6af-dff6-4226-8797-1a2481e4a28e" providerId="ADAL" clId="{A34EC861-088E-4ED4-8931-75B00BFC5CB5}" dt="2023-06-09T21:39:36.421" v="35" actId="1035"/>
          <ac:spMkLst>
            <pc:docMk/>
            <pc:sldMk cId="3140695598" sldId="258"/>
            <ac:spMk id="8" creationId="{392F237C-77FC-DCF8-C344-171F560E80F3}"/>
          </ac:spMkLst>
        </pc:spChg>
        <pc:spChg chg="mod">
          <ac:chgData name="Mauricio Vargas Ortiz (Accenture International Limite)" userId="ba67f6af-dff6-4226-8797-1a2481e4a28e" providerId="ADAL" clId="{A34EC861-088E-4ED4-8931-75B00BFC5CB5}" dt="2023-06-09T21:39:36.421" v="35" actId="1035"/>
          <ac:spMkLst>
            <pc:docMk/>
            <pc:sldMk cId="3140695598" sldId="258"/>
            <ac:spMk id="9" creationId="{1F6DD108-7076-2E26-ED39-FFC90D6BF108}"/>
          </ac:spMkLst>
        </pc:spChg>
        <pc:spChg chg="add mod">
          <ac:chgData name="Mauricio Vargas Ortiz (Accenture International Limite)" userId="ba67f6af-dff6-4226-8797-1a2481e4a28e" providerId="ADAL" clId="{A34EC861-088E-4ED4-8931-75B00BFC5CB5}" dt="2023-06-09T21:57:32.554" v="71" actId="1038"/>
          <ac:spMkLst>
            <pc:docMk/>
            <pc:sldMk cId="3140695598" sldId="258"/>
            <ac:spMk id="11" creationId="{0A44A0D8-CB87-ED02-53E0-126B8E35B99D}"/>
          </ac:spMkLst>
        </pc:spChg>
        <pc:spChg chg="del mod">
          <ac:chgData name="Mauricio Vargas Ortiz (Accenture International Limite)" userId="ba67f6af-dff6-4226-8797-1a2481e4a28e" providerId="ADAL" clId="{A34EC861-088E-4ED4-8931-75B00BFC5CB5}" dt="2023-06-09T21:38:01.320" v="23" actId="478"/>
          <ac:spMkLst>
            <pc:docMk/>
            <pc:sldMk cId="3140695598" sldId="258"/>
            <ac:spMk id="16" creationId="{296E2DF1-A176-6A28-2050-F322A49E0A22}"/>
          </ac:spMkLst>
        </pc:spChg>
        <pc:spChg chg="del mod">
          <ac:chgData name="Mauricio Vargas Ortiz (Accenture International Limite)" userId="ba67f6af-dff6-4226-8797-1a2481e4a28e" providerId="ADAL" clId="{A34EC861-088E-4ED4-8931-75B00BFC5CB5}" dt="2023-06-09T21:37:24.003" v="9" actId="478"/>
          <ac:spMkLst>
            <pc:docMk/>
            <pc:sldMk cId="3140695598" sldId="258"/>
            <ac:spMk id="17" creationId="{121DA7E6-9D35-76D8-DC42-1FAD19E9363B}"/>
          </ac:spMkLst>
        </pc:spChg>
        <pc:spChg chg="add mod">
          <ac:chgData name="Mauricio Vargas Ortiz (Accenture International Limite)" userId="ba67f6af-dff6-4226-8797-1a2481e4a28e" providerId="ADAL" clId="{A34EC861-088E-4ED4-8931-75B00BFC5CB5}" dt="2023-06-09T21:39:26.304" v="30" actId="692"/>
          <ac:spMkLst>
            <pc:docMk/>
            <pc:sldMk cId="3140695598" sldId="258"/>
            <ac:spMk id="18" creationId="{1141C267-9A63-5FE9-1B51-96D4F8599126}"/>
          </ac:spMkLst>
        </pc:spChg>
        <pc:spChg chg="mod">
          <ac:chgData name="Mauricio Vargas Ortiz (Accenture International Limite)" userId="ba67f6af-dff6-4226-8797-1a2481e4a28e" providerId="ADAL" clId="{A34EC861-088E-4ED4-8931-75B00BFC5CB5}" dt="2023-06-09T21:33:24.853" v="1" actId="207"/>
          <ac:spMkLst>
            <pc:docMk/>
            <pc:sldMk cId="3140695598" sldId="258"/>
            <ac:spMk id="23" creationId="{8D26C047-AFC3-6CE7-EE48-916E6D5C4BFC}"/>
          </ac:spMkLst>
        </pc:spChg>
        <pc:spChg chg="mod">
          <ac:chgData name="Mauricio Vargas Ortiz (Accenture International Limite)" userId="ba67f6af-dff6-4226-8797-1a2481e4a28e" providerId="ADAL" clId="{A34EC861-088E-4ED4-8931-75B00BFC5CB5}" dt="2023-06-09T21:33:32.935" v="3" actId="207"/>
          <ac:spMkLst>
            <pc:docMk/>
            <pc:sldMk cId="3140695598" sldId="258"/>
            <ac:spMk id="25" creationId="{ABEE34F8-2022-2411-4D7A-EF6797926A9C}"/>
          </ac:spMkLst>
        </pc:spChg>
        <pc:spChg chg="mod">
          <ac:chgData name="Mauricio Vargas Ortiz (Accenture International Limite)" userId="ba67f6af-dff6-4226-8797-1a2481e4a28e" providerId="ADAL" clId="{A34EC861-088E-4ED4-8931-75B00BFC5CB5}" dt="2023-06-09T21:33:44.461" v="6" actId="207"/>
          <ac:spMkLst>
            <pc:docMk/>
            <pc:sldMk cId="3140695598" sldId="258"/>
            <ac:spMk id="26" creationId="{73ADC486-4C6A-C65A-9103-CEF160242949}"/>
          </ac:spMkLst>
        </pc:spChg>
        <pc:spChg chg="mod">
          <ac:chgData name="Mauricio Vargas Ortiz (Accenture International Limite)" userId="ba67f6af-dff6-4226-8797-1a2481e4a28e" providerId="ADAL" clId="{A34EC861-088E-4ED4-8931-75B00BFC5CB5}" dt="2023-06-09T21:39:36.421" v="35" actId="1035"/>
          <ac:spMkLst>
            <pc:docMk/>
            <pc:sldMk cId="3140695598" sldId="258"/>
            <ac:spMk id="82" creationId="{8CF75BDD-2684-0174-7548-44DDDAFBF932}"/>
          </ac:spMkLst>
        </pc:spChg>
        <pc:spChg chg="mod">
          <ac:chgData name="Mauricio Vargas Ortiz (Accenture International Limite)" userId="ba67f6af-dff6-4226-8797-1a2481e4a28e" providerId="ADAL" clId="{A34EC861-088E-4ED4-8931-75B00BFC5CB5}" dt="2023-06-09T21:39:36.421" v="35" actId="1035"/>
          <ac:spMkLst>
            <pc:docMk/>
            <pc:sldMk cId="3140695598" sldId="258"/>
            <ac:spMk id="83" creationId="{F4500CC6-1984-DE79-C433-F5CE41CAC2F0}"/>
          </ac:spMkLst>
        </pc:spChg>
        <pc:spChg chg="mod">
          <ac:chgData name="Mauricio Vargas Ortiz (Accenture International Limite)" userId="ba67f6af-dff6-4226-8797-1a2481e4a28e" providerId="ADAL" clId="{A34EC861-088E-4ED4-8931-75B00BFC5CB5}" dt="2023-06-09T21:39:36.421" v="35" actId="1035"/>
          <ac:spMkLst>
            <pc:docMk/>
            <pc:sldMk cId="3140695598" sldId="258"/>
            <ac:spMk id="101" creationId="{0A3E55BF-1617-A4DA-B8C0-7E8269760363}"/>
          </ac:spMkLst>
        </pc:spChg>
        <pc:spChg chg="mod">
          <ac:chgData name="Mauricio Vargas Ortiz (Accenture International Limite)" userId="ba67f6af-dff6-4226-8797-1a2481e4a28e" providerId="ADAL" clId="{A34EC861-088E-4ED4-8931-75B00BFC5CB5}" dt="2023-06-09T21:39:36.421" v="35" actId="1035"/>
          <ac:spMkLst>
            <pc:docMk/>
            <pc:sldMk cId="3140695598" sldId="258"/>
            <ac:spMk id="102" creationId="{F4AF06DD-2A96-9961-745B-B8315419137B}"/>
          </ac:spMkLst>
        </pc:spChg>
        <pc:spChg chg="mod">
          <ac:chgData name="Mauricio Vargas Ortiz (Accenture International Limite)" userId="ba67f6af-dff6-4226-8797-1a2481e4a28e" providerId="ADAL" clId="{A34EC861-088E-4ED4-8931-75B00BFC5CB5}" dt="2023-06-09T21:39:36.421" v="35" actId="1035"/>
          <ac:spMkLst>
            <pc:docMk/>
            <pc:sldMk cId="3140695598" sldId="258"/>
            <ac:spMk id="103" creationId="{52E3AF9B-5481-CC8B-5976-725F70120B8B}"/>
          </ac:spMkLst>
        </pc:spChg>
        <pc:spChg chg="mod">
          <ac:chgData name="Mauricio Vargas Ortiz (Accenture International Limite)" userId="ba67f6af-dff6-4226-8797-1a2481e4a28e" providerId="ADAL" clId="{A34EC861-088E-4ED4-8931-75B00BFC5CB5}" dt="2023-06-09T21:39:36.421" v="35" actId="1035"/>
          <ac:spMkLst>
            <pc:docMk/>
            <pc:sldMk cId="3140695598" sldId="258"/>
            <ac:spMk id="104" creationId="{F162BE83-E077-DCEF-D296-670054E0EC82}"/>
          </ac:spMkLst>
        </pc:spChg>
        <pc:spChg chg="mod">
          <ac:chgData name="Mauricio Vargas Ortiz (Accenture International Limite)" userId="ba67f6af-dff6-4226-8797-1a2481e4a28e" providerId="ADAL" clId="{A34EC861-088E-4ED4-8931-75B00BFC5CB5}" dt="2023-06-09T21:39:36.421" v="35" actId="1035"/>
          <ac:spMkLst>
            <pc:docMk/>
            <pc:sldMk cId="3140695598" sldId="258"/>
            <ac:spMk id="105" creationId="{79D88D91-A452-D7BC-344C-B99445D7C119}"/>
          </ac:spMkLst>
        </pc:spChg>
        <pc:spChg chg="mod">
          <ac:chgData name="Mauricio Vargas Ortiz (Accenture International Limite)" userId="ba67f6af-dff6-4226-8797-1a2481e4a28e" providerId="ADAL" clId="{A34EC861-088E-4ED4-8931-75B00BFC5CB5}" dt="2023-06-09T21:39:36.421" v="35" actId="1035"/>
          <ac:spMkLst>
            <pc:docMk/>
            <pc:sldMk cId="3140695598" sldId="258"/>
            <ac:spMk id="111" creationId="{23F2C7B9-3A1B-4E35-E94D-CF0A85BD039D}"/>
          </ac:spMkLst>
        </pc:spChg>
        <pc:spChg chg="mod">
          <ac:chgData name="Mauricio Vargas Ortiz (Accenture International Limite)" userId="ba67f6af-dff6-4226-8797-1a2481e4a28e" providerId="ADAL" clId="{A34EC861-088E-4ED4-8931-75B00BFC5CB5}" dt="2023-06-09T21:39:36.421" v="35" actId="1035"/>
          <ac:spMkLst>
            <pc:docMk/>
            <pc:sldMk cId="3140695598" sldId="258"/>
            <ac:spMk id="116" creationId="{65EF73BD-1EB5-7F8D-D774-FC53EAA0F00C}"/>
          </ac:spMkLst>
        </pc:spChg>
        <pc:spChg chg="mod">
          <ac:chgData name="Mauricio Vargas Ortiz (Accenture International Limite)" userId="ba67f6af-dff6-4226-8797-1a2481e4a28e" providerId="ADAL" clId="{A34EC861-088E-4ED4-8931-75B00BFC5CB5}" dt="2023-06-09T21:39:36.421" v="35" actId="1035"/>
          <ac:spMkLst>
            <pc:docMk/>
            <pc:sldMk cId="3140695598" sldId="258"/>
            <ac:spMk id="121" creationId="{FBD7E9A0-D367-EE2F-78AB-9BD0BA49CCD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uricio Vargas Ortiz (Accenture International Limite)" userId="ba67f6af-dff6-4226-8797-1a2481e4a28e" providerId="ADAL" clId="{A34EC861-088E-4ED4-8931-75B00BFC5CB5}" dt="2023-06-09T21:54:35.792" v="38"/>
              <pc2:cmMkLst xmlns:pc2="http://schemas.microsoft.com/office/powerpoint/2019/9/main/command">
                <pc:docMk/>
                <pc:sldMk cId="3140695598" sldId="258"/>
                <pc2:cmMk id="{117EC626-E98F-44F1-BB56-C73C88E1F0ED}"/>
              </pc2:cmMkLst>
            </pc226:cmChg>
            <pc226:cmChg xmlns:pc226="http://schemas.microsoft.com/office/powerpoint/2022/06/main/command" chg="">
              <pc226:chgData name="Mauricio Vargas Ortiz (Accenture International Limite)" userId="ba67f6af-dff6-4226-8797-1a2481e4a28e" providerId="ADAL" clId="{A34EC861-088E-4ED4-8931-75B00BFC5CB5}" dt="2023-06-09T21:40:09.989" v="36"/>
              <pc2:cmMkLst xmlns:pc2="http://schemas.microsoft.com/office/powerpoint/2019/9/main/command">
                <pc:docMk/>
                <pc:sldMk cId="3140695598" sldId="258"/>
                <pc2:cmMk id="{CE704E8E-913C-4BE7-BBD9-DE04DAE69EDC}"/>
              </pc2:cmMkLst>
              <pc226:cmRplyChg chg="add">
                <pc226:chgData name="Mauricio Vargas Ortiz (Accenture International Limite)" userId="ba67f6af-dff6-4226-8797-1a2481e4a28e" providerId="ADAL" clId="{A34EC861-088E-4ED4-8931-75B00BFC5CB5}" dt="2023-06-09T21:40:09.989" v="36"/>
                <pc2:cmRplyMkLst xmlns:pc2="http://schemas.microsoft.com/office/powerpoint/2019/9/main/command">
                  <pc:docMk/>
                  <pc:sldMk cId="3140695598" sldId="258"/>
                  <pc2:cmMk id="{CE704E8E-913C-4BE7-BBD9-DE04DAE69EDC}"/>
                  <pc2:cmRplyMk id="{C7976231-0A32-42E0-9F74-A3C7B65E7279}"/>
                </pc2:cmRplyMkLst>
              </pc226:cmRplyChg>
            </pc226:cmChg>
            <pc226:cmChg xmlns:pc226="http://schemas.microsoft.com/office/powerpoint/2022/06/main/command" chg="mod">
              <pc226:chgData name="Mauricio Vargas Ortiz (Accenture International Limite)" userId="ba67f6af-dff6-4226-8797-1a2481e4a28e" providerId="ADAL" clId="{A34EC861-088E-4ED4-8931-75B00BFC5CB5}" dt="2023-06-09T21:54:26.579" v="37"/>
              <pc2:cmMkLst xmlns:pc2="http://schemas.microsoft.com/office/powerpoint/2019/9/main/command">
                <pc:docMk/>
                <pc:sldMk cId="3140695598" sldId="258"/>
                <pc2:cmMk id="{A23D3BC0-477B-466D-A38F-95B53C86E023}"/>
              </pc2:cmMkLst>
            </pc226:cmChg>
          </p:ext>
        </pc:extLst>
      </pc:sldChg>
    </pc:docChg>
  </pc:docChgLst>
  <pc:docChgLst>
    <pc:chgData name="Mauricio Vargas Ortiz (Accenture International Limite)" userId="ba67f6af-dff6-4226-8797-1a2481e4a28e" providerId="ADAL" clId="{A5755E01-45AA-4C9B-B902-C7EED3E4CC0E}"/>
    <pc:docChg chg="undo redo custSel modSld modMainMaster">
      <pc:chgData name="Mauricio Vargas Ortiz (Accenture International Limite)" userId="ba67f6af-dff6-4226-8797-1a2481e4a28e" providerId="ADAL" clId="{A5755E01-45AA-4C9B-B902-C7EED3E4CC0E}" dt="2023-06-06T20:26:16.215" v="306" actId="20577"/>
      <pc:docMkLst>
        <pc:docMk/>
      </pc:docMkLst>
      <pc:sldChg chg="addSp delSp modSp mod modCm">
        <pc:chgData name="Mauricio Vargas Ortiz (Accenture International Limite)" userId="ba67f6af-dff6-4226-8797-1a2481e4a28e" providerId="ADAL" clId="{A5755E01-45AA-4C9B-B902-C7EED3E4CC0E}" dt="2023-06-06T20:26:16.215" v="306" actId="20577"/>
        <pc:sldMkLst>
          <pc:docMk/>
          <pc:sldMk cId="3140695598" sldId="258"/>
        </pc:sldMkLst>
        <pc:spChg chg="mod">
          <ac:chgData name="Mauricio Vargas Ortiz (Accenture International Limite)" userId="ba67f6af-dff6-4226-8797-1a2481e4a28e" providerId="ADAL" clId="{A5755E01-45AA-4C9B-B902-C7EED3E4CC0E}" dt="2023-06-06T20:25:01.271" v="285" actId="1035"/>
          <ac:spMkLst>
            <pc:docMk/>
            <pc:sldMk cId="3140695598" sldId="258"/>
            <ac:spMk id="2" creationId="{22A588E7-B5BA-6972-B259-635507C9BAF2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25:01.271" v="285" actId="1035"/>
          <ac:spMkLst>
            <pc:docMk/>
            <pc:sldMk cId="3140695598" sldId="258"/>
            <ac:spMk id="3" creationId="{C6A745D4-6269-23C9-42EF-F276E6382585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25:01.271" v="285" actId="1035"/>
          <ac:spMkLst>
            <pc:docMk/>
            <pc:sldMk cId="3140695598" sldId="258"/>
            <ac:spMk id="4" creationId="{DFED605E-1E60-00E3-0187-FD9101417642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25:01.271" v="285" actId="1035"/>
          <ac:spMkLst>
            <pc:docMk/>
            <pc:sldMk cId="3140695598" sldId="258"/>
            <ac:spMk id="5" creationId="{060E1115-E35D-4663-9507-C595F657DE39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26:16.215" v="306" actId="20577"/>
          <ac:spMkLst>
            <pc:docMk/>
            <pc:sldMk cId="3140695598" sldId="258"/>
            <ac:spMk id="6" creationId="{AF69B7B0-57E5-9B59-5C68-3E58AC670FA2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25:01.271" v="285" actId="1035"/>
          <ac:spMkLst>
            <pc:docMk/>
            <pc:sldMk cId="3140695598" sldId="258"/>
            <ac:spMk id="8" creationId="{392F237C-77FC-DCF8-C344-171F560E80F3}"/>
          </ac:spMkLst>
        </pc:spChg>
        <pc:spChg chg="add mod">
          <ac:chgData name="Mauricio Vargas Ortiz (Accenture International Limite)" userId="ba67f6af-dff6-4226-8797-1a2481e4a28e" providerId="ADAL" clId="{A5755E01-45AA-4C9B-B902-C7EED3E4CC0E}" dt="2023-06-06T20:25:34.818" v="290" actId="692"/>
          <ac:spMkLst>
            <pc:docMk/>
            <pc:sldMk cId="3140695598" sldId="258"/>
            <ac:spMk id="9" creationId="{1F6DD108-7076-2E26-ED39-FFC90D6BF108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19:46.904" v="207" actId="1035"/>
          <ac:spMkLst>
            <pc:docMk/>
            <pc:sldMk cId="3140695598" sldId="258"/>
            <ac:spMk id="10" creationId="{0C3E82FC-1B98-4044-DE65-09C175269F3E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19:46.904" v="207" actId="1035"/>
          <ac:spMkLst>
            <pc:docMk/>
            <pc:sldMk cId="3140695598" sldId="258"/>
            <ac:spMk id="12" creationId="{0E33C15D-0E73-492E-0271-ED7A992D20B4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19:46.904" v="207" actId="1035"/>
          <ac:spMkLst>
            <pc:docMk/>
            <pc:sldMk cId="3140695598" sldId="258"/>
            <ac:spMk id="14" creationId="{7F64265D-2E1A-A4F9-79F8-9911B9809482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19:46.904" v="207" actId="1035"/>
          <ac:spMkLst>
            <pc:docMk/>
            <pc:sldMk cId="3140695598" sldId="258"/>
            <ac:spMk id="16" creationId="{296E2DF1-A176-6A28-2050-F322A49E0A22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19:46.904" v="207" actId="1035"/>
          <ac:spMkLst>
            <pc:docMk/>
            <pc:sldMk cId="3140695598" sldId="258"/>
            <ac:spMk id="17" creationId="{121DA7E6-9D35-76D8-DC42-1FAD19E9363B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15:24:05.599" v="0" actId="14100"/>
          <ac:spMkLst>
            <pc:docMk/>
            <pc:sldMk cId="3140695598" sldId="258"/>
            <ac:spMk id="39" creationId="{690F8F7C-F445-2567-6258-2F9DB09919F4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19:46.904" v="207" actId="1035"/>
          <ac:spMkLst>
            <pc:docMk/>
            <pc:sldMk cId="3140695598" sldId="258"/>
            <ac:spMk id="69" creationId="{2EE9076C-F5E1-EAE1-7845-E17A4B6AC1C3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19:46.904" v="207" actId="1035"/>
          <ac:spMkLst>
            <pc:docMk/>
            <pc:sldMk cId="3140695598" sldId="258"/>
            <ac:spMk id="70" creationId="{C618C89B-65ED-81F9-FDB9-1A8A03D37630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19:46.904" v="207" actId="1035"/>
          <ac:spMkLst>
            <pc:docMk/>
            <pc:sldMk cId="3140695598" sldId="258"/>
            <ac:spMk id="71" creationId="{D2DF98FF-1226-1CA0-BC59-7AF7370AC7BB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19:46.904" v="207" actId="1035"/>
          <ac:spMkLst>
            <pc:docMk/>
            <pc:sldMk cId="3140695598" sldId="258"/>
            <ac:spMk id="80" creationId="{65060A38-B0F3-B714-6B77-B4F396325EA4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19:46.904" v="207" actId="1035"/>
          <ac:spMkLst>
            <pc:docMk/>
            <pc:sldMk cId="3140695598" sldId="258"/>
            <ac:spMk id="81" creationId="{3BAFF675-F07D-DE60-8D2E-7CA4BE9908B0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19:46.904" v="207" actId="1035"/>
          <ac:spMkLst>
            <pc:docMk/>
            <pc:sldMk cId="3140695598" sldId="258"/>
            <ac:spMk id="82" creationId="{8CF75BDD-2684-0174-7548-44DDDAFBF932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19:57.956" v="229" actId="1035"/>
          <ac:spMkLst>
            <pc:docMk/>
            <pc:sldMk cId="3140695598" sldId="258"/>
            <ac:spMk id="83" creationId="{F4500CC6-1984-DE79-C433-F5CE41CAC2F0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25:01.271" v="285" actId="1035"/>
          <ac:spMkLst>
            <pc:docMk/>
            <pc:sldMk cId="3140695598" sldId="258"/>
            <ac:spMk id="101" creationId="{0A3E55BF-1617-A4DA-B8C0-7E8269760363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25:34.818" v="290" actId="692"/>
          <ac:spMkLst>
            <pc:docMk/>
            <pc:sldMk cId="3140695598" sldId="258"/>
            <ac:spMk id="102" creationId="{F4AF06DD-2A96-9961-745B-B8315419137B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25:34.818" v="290" actId="692"/>
          <ac:spMkLst>
            <pc:docMk/>
            <pc:sldMk cId="3140695598" sldId="258"/>
            <ac:spMk id="103" creationId="{52E3AF9B-5481-CC8B-5976-725F70120B8B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25:34.818" v="290" actId="692"/>
          <ac:spMkLst>
            <pc:docMk/>
            <pc:sldMk cId="3140695598" sldId="258"/>
            <ac:spMk id="104" creationId="{F162BE83-E077-DCEF-D296-670054E0EC82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25:34.818" v="290" actId="692"/>
          <ac:spMkLst>
            <pc:docMk/>
            <pc:sldMk cId="3140695598" sldId="258"/>
            <ac:spMk id="105" creationId="{79D88D91-A452-D7BC-344C-B99445D7C119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25:01.271" v="285" actId="1035"/>
          <ac:spMkLst>
            <pc:docMk/>
            <pc:sldMk cId="3140695598" sldId="258"/>
            <ac:spMk id="111" creationId="{23F2C7B9-3A1B-4E35-E94D-CF0A85BD039D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25:01.271" v="285" actId="1035"/>
          <ac:spMkLst>
            <pc:docMk/>
            <pc:sldMk cId="3140695598" sldId="258"/>
            <ac:spMk id="116" creationId="{65EF73BD-1EB5-7F8D-D774-FC53EAA0F00C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25:01.271" v="285" actId="1035"/>
          <ac:spMkLst>
            <pc:docMk/>
            <pc:sldMk cId="3140695598" sldId="258"/>
            <ac:spMk id="121" creationId="{FBD7E9A0-D367-EE2F-78AB-9BD0BA49CCD4}"/>
          </ac:spMkLst>
        </pc:spChg>
        <pc:spChg chg="del mod">
          <ac:chgData name="Mauricio Vargas Ortiz (Accenture International Limite)" userId="ba67f6af-dff6-4226-8797-1a2481e4a28e" providerId="ADAL" clId="{A5755E01-45AA-4C9B-B902-C7EED3E4CC0E}" dt="2023-06-06T20:23:08.966" v="258" actId="478"/>
          <ac:spMkLst>
            <pc:docMk/>
            <pc:sldMk cId="3140695598" sldId="258"/>
            <ac:spMk id="122" creationId="{0497E0D7-5618-687E-EEA4-B69C0B111BD3}"/>
          </ac:spMkLst>
        </pc:spChg>
        <pc:spChg chg="mod">
          <ac:chgData name="Mauricio Vargas Ortiz (Accenture International Limite)" userId="ba67f6af-dff6-4226-8797-1a2481e4a28e" providerId="ADAL" clId="{A5755E01-45AA-4C9B-B902-C7EED3E4CC0E}" dt="2023-06-06T20:26:08.858" v="297" actId="255"/>
          <ac:spMkLst>
            <pc:docMk/>
            <pc:sldMk cId="3140695598" sldId="258"/>
            <ac:spMk id="123" creationId="{72D3B6D9-4B9A-151A-7FC9-ED480DFF433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uricio Vargas Ortiz (Accenture International Limite)" userId="ba67f6af-dff6-4226-8797-1a2481e4a28e" providerId="ADAL" clId="{A5755E01-45AA-4C9B-B902-C7EED3E4CC0E}" dt="2023-06-06T20:23:08.974" v="259" actId="2056"/>
              <pc2:cmMkLst xmlns:pc2="http://schemas.microsoft.com/office/powerpoint/2019/9/main/command">
                <pc:docMk/>
                <pc:sldMk cId="3140695598" sldId="258"/>
                <pc2:cmMk id="{5EA52CFC-50AC-4BD4-916F-9E8DE79BC415}"/>
              </pc2:cmMkLst>
            </pc226:cmChg>
          </p:ext>
        </pc:extLst>
      </pc:sldChg>
      <pc:sldMasterChg chg="modSldLayout">
        <pc:chgData name="Mauricio Vargas Ortiz (Accenture International Limite)" userId="ba67f6af-dff6-4226-8797-1a2481e4a28e" providerId="ADAL" clId="{A5755E01-45AA-4C9B-B902-C7EED3E4CC0E}" dt="2023-06-06T15:28:28.447" v="165"/>
        <pc:sldMasterMkLst>
          <pc:docMk/>
          <pc:sldMasterMk cId="1324125186" sldId="2147483660"/>
        </pc:sldMasterMkLst>
        <pc:sldLayoutChg chg="addSp delSp modSp mod setBg">
          <pc:chgData name="Mauricio Vargas Ortiz (Accenture International Limite)" userId="ba67f6af-dff6-4226-8797-1a2481e4a28e" providerId="ADAL" clId="{A5755E01-45AA-4C9B-B902-C7EED3E4CC0E}" dt="2023-06-06T15:28:28.447" v="165"/>
          <pc:sldLayoutMkLst>
            <pc:docMk/>
            <pc:sldMasterMk cId="1324125186" sldId="2147483660"/>
            <pc:sldLayoutMk cId="3511557712" sldId="2147483661"/>
          </pc:sldLayoutMkLst>
          <pc:spChg chg="add del mod">
            <ac:chgData name="Mauricio Vargas Ortiz (Accenture International Limite)" userId="ba67f6af-dff6-4226-8797-1a2481e4a28e" providerId="ADAL" clId="{A5755E01-45AA-4C9B-B902-C7EED3E4CC0E}" dt="2023-06-06T15:28:18.502" v="163" actId="478"/>
            <ac:spMkLst>
              <pc:docMk/>
              <pc:sldMasterMk cId="1324125186" sldId="2147483660"/>
              <pc:sldLayoutMk cId="3511557712" sldId="2147483661"/>
              <ac:spMk id="2" creationId="{2DB8E2D5-7C5C-4687-639A-B802D3211F32}"/>
            </ac:spMkLst>
          </pc:spChg>
          <pc:spChg chg="add del">
            <ac:chgData name="Mauricio Vargas Ortiz (Accenture International Limite)" userId="ba67f6af-dff6-4226-8797-1a2481e4a28e" providerId="ADAL" clId="{A5755E01-45AA-4C9B-B902-C7EED3E4CC0E}" dt="2023-06-06T15:25:43.420" v="11" actId="11529"/>
            <ac:spMkLst>
              <pc:docMk/>
              <pc:sldMasterMk cId="1324125186" sldId="2147483660"/>
              <pc:sldLayoutMk cId="3511557712" sldId="2147483661"/>
              <ac:spMk id="3" creationId="{F24DFAF8-552D-ED65-3225-66CD4A1E43C0}"/>
            </ac:spMkLst>
          </pc:spChg>
          <pc:spChg chg="del">
            <ac:chgData name="Mauricio Vargas Ortiz (Accenture International Limite)" userId="ba67f6af-dff6-4226-8797-1a2481e4a28e" providerId="ADAL" clId="{A5755E01-45AA-4C9B-B902-C7EED3E4CC0E}" dt="2023-06-06T15:24:53.633" v="8" actId="478"/>
            <ac:spMkLst>
              <pc:docMk/>
              <pc:sldMasterMk cId="1324125186" sldId="2147483660"/>
              <pc:sldLayoutMk cId="3511557712" sldId="2147483661"/>
              <ac:spMk id="4" creationId="{00000000-0000-0000-0000-000000000000}"/>
            </ac:spMkLst>
          </pc:spChg>
          <pc:spChg chg="del">
            <ac:chgData name="Mauricio Vargas Ortiz (Accenture International Limite)" userId="ba67f6af-dff6-4226-8797-1a2481e4a28e" providerId="ADAL" clId="{A5755E01-45AA-4C9B-B902-C7EED3E4CC0E}" dt="2023-06-06T15:24:53.633" v="8" actId="478"/>
            <ac:spMkLst>
              <pc:docMk/>
              <pc:sldMasterMk cId="1324125186" sldId="2147483660"/>
              <pc:sldLayoutMk cId="3511557712" sldId="2147483661"/>
              <ac:spMk id="5" creationId="{00000000-0000-0000-0000-000000000000}"/>
            </ac:spMkLst>
          </pc:spChg>
          <pc:spChg chg="del">
            <ac:chgData name="Mauricio Vargas Ortiz (Accenture International Limite)" userId="ba67f6af-dff6-4226-8797-1a2481e4a28e" providerId="ADAL" clId="{A5755E01-45AA-4C9B-B902-C7EED3E4CC0E}" dt="2023-06-06T15:24:53.633" v="8" actId="478"/>
            <ac:spMkLst>
              <pc:docMk/>
              <pc:sldMasterMk cId="1324125186" sldId="2147483660"/>
              <pc:sldLayoutMk cId="3511557712" sldId="2147483661"/>
              <ac:spMk id="6" creationId="{00000000-0000-0000-0000-000000000000}"/>
            </ac:spMkLst>
          </pc:spChg>
          <pc:spChg chg="add del mod">
            <ac:chgData name="Mauricio Vargas Ortiz (Accenture International Limite)" userId="ba67f6af-dff6-4226-8797-1a2481e4a28e" providerId="ADAL" clId="{A5755E01-45AA-4C9B-B902-C7EED3E4CC0E}" dt="2023-06-06T15:25:43.420" v="11" actId="11529"/>
            <ac:spMkLst>
              <pc:docMk/>
              <pc:sldMasterMk cId="1324125186" sldId="2147483660"/>
              <pc:sldLayoutMk cId="3511557712" sldId="2147483661"/>
              <ac:spMk id="9" creationId="{286FE7DE-7633-C293-1B18-94C6534CF4CA}"/>
            </ac:spMkLst>
          </pc:spChg>
          <pc:spChg chg="add del">
            <ac:chgData name="Mauricio Vargas Ortiz (Accenture International Limite)" userId="ba67f6af-dff6-4226-8797-1a2481e4a28e" providerId="ADAL" clId="{A5755E01-45AA-4C9B-B902-C7EED3E4CC0E}" dt="2023-06-06T15:26:03.496" v="13" actId="11529"/>
            <ac:spMkLst>
              <pc:docMk/>
              <pc:sldMasterMk cId="1324125186" sldId="2147483660"/>
              <pc:sldLayoutMk cId="3511557712" sldId="2147483661"/>
              <ac:spMk id="10" creationId="{D292A8F5-DD8C-AF8B-87D4-865BC2345EAC}"/>
            </ac:spMkLst>
          </pc:spChg>
          <pc:spChg chg="add del mod">
            <ac:chgData name="Mauricio Vargas Ortiz (Accenture International Limite)" userId="ba67f6af-dff6-4226-8797-1a2481e4a28e" providerId="ADAL" clId="{A5755E01-45AA-4C9B-B902-C7EED3E4CC0E}" dt="2023-06-06T15:28:17.003" v="162" actId="21"/>
            <ac:spMkLst>
              <pc:docMk/>
              <pc:sldMasterMk cId="1324125186" sldId="2147483660"/>
              <pc:sldLayoutMk cId="3511557712" sldId="2147483661"/>
              <ac:spMk id="11" creationId="{E3609ED9-DA62-E57D-3B6C-7D3F58403656}"/>
            </ac:spMkLst>
          </pc:spChg>
          <pc:spChg chg="add mod">
            <ac:chgData name="Mauricio Vargas Ortiz (Accenture International Limite)" userId="ba67f6af-dff6-4226-8797-1a2481e4a28e" providerId="ADAL" clId="{A5755E01-45AA-4C9B-B902-C7EED3E4CC0E}" dt="2023-06-06T15:28:19.109" v="164"/>
            <ac:spMkLst>
              <pc:docMk/>
              <pc:sldMasterMk cId="1324125186" sldId="2147483660"/>
              <pc:sldLayoutMk cId="3511557712" sldId="2147483661"/>
              <ac:spMk id="12" creationId="{E79CE1FD-15FE-2739-702A-AF0FC42B6096}"/>
            </ac:spMkLst>
          </pc:spChg>
        </pc:sldLayoutChg>
      </pc:sldMasterChg>
    </pc:docChg>
  </pc:docChgLst>
  <pc:docChgLst>
    <pc:chgData name="David Tankersley (Accenture International LTD)" userId="2fc8726d-7c90-4a29-8d12-4a94acc810b2" providerId="ADAL" clId="{F5EEC48E-E326-4799-8D2D-AF3137C10B14}"/>
    <pc:docChg chg="undo custSel modSld">
      <pc:chgData name="David Tankersley (Accenture International LTD)" userId="2fc8726d-7c90-4a29-8d12-4a94acc810b2" providerId="ADAL" clId="{F5EEC48E-E326-4799-8D2D-AF3137C10B14}" dt="2023-06-22T14:32:15.909" v="398" actId="2056"/>
      <pc:docMkLst>
        <pc:docMk/>
      </pc:docMkLst>
      <pc:sldChg chg="modSp mod addCm modCm">
        <pc:chgData name="David Tankersley (Accenture International LTD)" userId="2fc8726d-7c90-4a29-8d12-4a94acc810b2" providerId="ADAL" clId="{F5EEC48E-E326-4799-8D2D-AF3137C10B14}" dt="2023-06-22T14:32:15.909" v="398" actId="2056"/>
        <pc:sldMkLst>
          <pc:docMk/>
          <pc:sldMk cId="3140695598" sldId="258"/>
        </pc:sldMkLst>
        <pc:spChg chg="mod">
          <ac:chgData name="David Tankersley (Accenture International LTD)" userId="2fc8726d-7c90-4a29-8d12-4a94acc810b2" providerId="ADAL" clId="{F5EEC48E-E326-4799-8D2D-AF3137C10B14}" dt="2023-06-22T00:31:02.199" v="385" actId="20577"/>
          <ac:spMkLst>
            <pc:docMk/>
            <pc:sldMk cId="3140695598" sldId="258"/>
            <ac:spMk id="9" creationId="{1F6DD108-7076-2E26-ED39-FFC90D6BF108}"/>
          </ac:spMkLst>
        </pc:spChg>
        <pc:spChg chg="mod">
          <ac:chgData name="David Tankersley (Accenture International LTD)" userId="2fc8726d-7c90-4a29-8d12-4a94acc810b2" providerId="ADAL" clId="{F5EEC48E-E326-4799-8D2D-AF3137C10B14}" dt="2023-06-21T23:47:52.428" v="196" actId="6549"/>
          <ac:spMkLst>
            <pc:docMk/>
            <pc:sldMk cId="3140695598" sldId="258"/>
            <ac:spMk id="39" creationId="{690F8F7C-F445-2567-6258-2F9DB09919F4}"/>
          </ac:spMkLst>
        </pc:spChg>
        <pc:spChg chg="mod">
          <ac:chgData name="David Tankersley (Accenture International LTD)" userId="2fc8726d-7c90-4a29-8d12-4a94acc810b2" providerId="ADAL" clId="{F5EEC48E-E326-4799-8D2D-AF3137C10B14}" dt="2023-06-21T23:55:20.681" v="283" actId="20577"/>
          <ac:spMkLst>
            <pc:docMk/>
            <pc:sldMk cId="3140695598" sldId="258"/>
            <ac:spMk id="82" creationId="{8CF75BDD-2684-0174-7548-44DDDAFBF932}"/>
          </ac:spMkLst>
        </pc:spChg>
        <pc:spChg chg="mod">
          <ac:chgData name="David Tankersley (Accenture International LTD)" userId="2fc8726d-7c90-4a29-8d12-4a94acc810b2" providerId="ADAL" clId="{F5EEC48E-E326-4799-8D2D-AF3137C10B14}" dt="2023-06-22T00:34:39.924" v="395" actId="20577"/>
          <ac:spMkLst>
            <pc:docMk/>
            <pc:sldMk cId="3140695598" sldId="258"/>
            <ac:spMk id="83" creationId="{F4500CC6-1984-DE79-C433-F5CE41CAC2F0}"/>
          </ac:spMkLst>
        </pc:spChg>
        <pc:spChg chg="mod">
          <ac:chgData name="David Tankersley (Accenture International LTD)" userId="2fc8726d-7c90-4a29-8d12-4a94acc810b2" providerId="ADAL" clId="{F5EEC48E-E326-4799-8D2D-AF3137C10B14}" dt="2023-06-21T23:49:06.608" v="197" actId="20577"/>
          <ac:spMkLst>
            <pc:docMk/>
            <pc:sldMk cId="3140695598" sldId="258"/>
            <ac:spMk id="111" creationId="{23F2C7B9-3A1B-4E35-E94D-CF0A85BD039D}"/>
          </ac:spMkLst>
        </pc:spChg>
        <pc:spChg chg="mod">
          <ac:chgData name="David Tankersley (Accenture International LTD)" userId="2fc8726d-7c90-4a29-8d12-4a94acc810b2" providerId="ADAL" clId="{F5EEC48E-E326-4799-8D2D-AF3137C10B14}" dt="2023-06-22T00:08:57.406" v="372" actId="6549"/>
          <ac:spMkLst>
            <pc:docMk/>
            <pc:sldMk cId="3140695598" sldId="258"/>
            <ac:spMk id="121" creationId="{FBD7E9A0-D367-EE2F-78AB-9BD0BA49CCD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David Tankersley (Accenture International LTD)" userId="2fc8726d-7c90-4a29-8d12-4a94acc810b2" providerId="ADAL" clId="{F5EEC48E-E326-4799-8D2D-AF3137C10B14}" dt="2023-06-21T23:55:20.681" v="283" actId="20577"/>
              <pc2:cmMkLst xmlns:pc2="http://schemas.microsoft.com/office/powerpoint/2019/9/main/command">
                <pc:docMk/>
                <pc:sldMk cId="3140695598" sldId="258"/>
                <pc2:cmMk id="{19CB1613-9346-46F6-A94B-FA30DF236BEF}"/>
              </pc2:cmMkLst>
            </pc226:cmChg>
            <pc226:cmChg xmlns:pc226="http://schemas.microsoft.com/office/powerpoint/2022/06/main/command" chg="mod">
              <pc226:chgData name="David Tankersley (Accenture International LTD)" userId="2fc8726d-7c90-4a29-8d12-4a94acc810b2" providerId="ADAL" clId="{F5EEC48E-E326-4799-8D2D-AF3137C10B14}" dt="2023-06-22T00:31:42.705" v="387"/>
              <pc2:cmMkLst xmlns:pc2="http://schemas.microsoft.com/office/powerpoint/2019/9/main/command">
                <pc:docMk/>
                <pc:sldMk cId="3140695598" sldId="258"/>
                <pc2:cmMk id="{46DD7171-2027-48D4-88F7-18ED4460D9ED}"/>
              </pc2:cmMkLst>
              <pc226:cmRplyChg chg="add">
                <pc226:chgData name="David Tankersley (Accenture International LTD)" userId="2fc8726d-7c90-4a29-8d12-4a94acc810b2" providerId="ADAL" clId="{F5EEC48E-E326-4799-8D2D-AF3137C10B14}" dt="2023-06-22T00:31:14.890" v="386"/>
                <pc2:cmRplyMkLst xmlns:pc2="http://schemas.microsoft.com/office/powerpoint/2019/9/main/command">
                  <pc:docMk/>
                  <pc:sldMk cId="3140695598" sldId="258"/>
                  <pc2:cmMk id="{46DD7171-2027-48D4-88F7-18ED4460D9ED}"/>
                  <pc2:cmRplyMk id="{82FD3A77-8D8A-4717-8841-AFFAF352D170}"/>
                </pc2:cmRplyMkLst>
              </pc226:cmRplyChg>
            </pc226:cmChg>
            <pc226:cmChg xmlns:pc226="http://schemas.microsoft.com/office/powerpoint/2022/06/main/command" chg="mod">
              <pc226:chgData name="David Tankersley (Accenture International LTD)" userId="2fc8726d-7c90-4a29-8d12-4a94acc810b2" providerId="ADAL" clId="{F5EEC48E-E326-4799-8D2D-AF3137C10B14}" dt="2023-06-22T00:20:13.884" v="375"/>
              <pc2:cmMkLst xmlns:pc2="http://schemas.microsoft.com/office/powerpoint/2019/9/main/command">
                <pc:docMk/>
                <pc:sldMk cId="3140695598" sldId="258"/>
                <pc2:cmMk id="{A455647C-58E1-4130-8A4D-BA662095B6E9}"/>
              </pc2:cmMkLst>
              <pc226:cmRplyChg chg="add">
                <pc226:chgData name="David Tankersley (Accenture International LTD)" userId="2fc8726d-7c90-4a29-8d12-4a94acc810b2" providerId="ADAL" clId="{F5EEC48E-E326-4799-8D2D-AF3137C10B14}" dt="2023-06-21T23:43:51.753" v="7"/>
                <pc2:cmRplyMkLst xmlns:pc2="http://schemas.microsoft.com/office/powerpoint/2019/9/main/command">
                  <pc:docMk/>
                  <pc:sldMk cId="3140695598" sldId="258"/>
                  <pc2:cmMk id="{A455647C-58E1-4130-8A4D-BA662095B6E9}"/>
                  <pc2:cmRplyMk id="{46878250-E21F-4A61-9A35-D55C23BC8CC9}"/>
                </pc2:cmRplyMkLst>
              </pc226:cmRplyChg>
              <pc226:cmRplyChg chg="add del">
                <pc226:chgData name="David Tankersley (Accenture International LTD)" userId="2fc8726d-7c90-4a29-8d12-4a94acc810b2" providerId="ADAL" clId="{F5EEC48E-E326-4799-8D2D-AF3137C10B14}" dt="2023-06-21T23:42:10.245" v="3"/>
                <pc2:cmRplyMkLst xmlns:pc2="http://schemas.microsoft.com/office/powerpoint/2019/9/main/command">
                  <pc:docMk/>
                  <pc:sldMk cId="3140695598" sldId="258"/>
                  <pc2:cmMk id="{A455647C-58E1-4130-8A4D-BA662095B6E9}"/>
                  <pc2:cmRplyMk id="{2EDA33AB-044E-41B0-AD2A-110DF83D4D1E}"/>
                </pc2:cmRplyMkLst>
              </pc226:cmRplyChg>
            </pc226:cmChg>
            <pc226:cmChg xmlns:pc226="http://schemas.microsoft.com/office/powerpoint/2022/06/main/command" chg="mod">
              <pc226:chgData name="David Tankersley (Accenture International LTD)" userId="2fc8726d-7c90-4a29-8d12-4a94acc810b2" providerId="ADAL" clId="{F5EEC48E-E326-4799-8D2D-AF3137C10B14}" dt="2023-06-22T14:32:15.909" v="398" actId="2056"/>
              <pc2:cmMkLst xmlns:pc2="http://schemas.microsoft.com/office/powerpoint/2019/9/main/command">
                <pc:docMk/>
                <pc:sldMk cId="3140695598" sldId="258"/>
                <pc2:cmMk id="{C78DC08C-49CE-4C00-8678-21B7B52E1036}"/>
              </pc2:cmMkLst>
            </pc226:cmChg>
            <pc226:cmChg xmlns:pc226="http://schemas.microsoft.com/office/powerpoint/2022/06/main/command" chg="mod">
              <pc226:chgData name="David Tankersley (Accenture International LTD)" userId="2fc8726d-7c90-4a29-8d12-4a94acc810b2" providerId="ADAL" clId="{F5EEC48E-E326-4799-8D2D-AF3137C10B14}" dt="2023-06-22T14:32:15.909" v="398" actId="2056"/>
              <pc2:cmMkLst xmlns:pc2="http://schemas.microsoft.com/office/powerpoint/2019/9/main/command">
                <pc:docMk/>
                <pc:sldMk cId="3140695598" sldId="258"/>
                <pc2:cmMk id="{BABF57A3-86DF-4FE5-B624-E3C3C904F559}"/>
              </pc2:cmMkLst>
            </pc226:cmChg>
            <pc226:cmChg xmlns:pc226="http://schemas.microsoft.com/office/powerpoint/2022/06/main/command" chg="add mod">
              <pc226:chgData name="David Tankersley (Accenture International LTD)" userId="2fc8726d-7c90-4a29-8d12-4a94acc810b2" providerId="ADAL" clId="{F5EEC48E-E326-4799-8D2D-AF3137C10B14}" dt="2023-06-22T00:35:47.027" v="397"/>
              <pc2:cmMkLst xmlns:pc2="http://schemas.microsoft.com/office/powerpoint/2019/9/main/command">
                <pc:docMk/>
                <pc:sldMk cId="3140695598" sldId="258"/>
                <pc2:cmMk id="{D85FB1B4-1F86-407C-BCB8-F7AA45394BF5}"/>
              </pc2:cmMkLst>
            </pc226:cmChg>
            <pc226:cmChg xmlns:pc226="http://schemas.microsoft.com/office/powerpoint/2022/06/main/command" chg="mod">
              <pc226:chgData name="David Tankersley (Accenture International LTD)" userId="2fc8726d-7c90-4a29-8d12-4a94acc810b2" providerId="ADAL" clId="{F5EEC48E-E326-4799-8D2D-AF3137C10B14}" dt="2023-06-22T00:31:02.199" v="385" actId="20577"/>
              <pc2:cmMkLst xmlns:pc2="http://schemas.microsoft.com/office/powerpoint/2019/9/main/command">
                <pc:docMk/>
                <pc:sldMk cId="3140695598" sldId="258"/>
                <pc2:cmMk id="{4C6467D1-0FD5-4C68-B631-6F170F32D06B}"/>
              </pc2:cmMkLst>
            </pc226:cmChg>
            <pc226:cmChg xmlns:pc226="http://schemas.microsoft.com/office/powerpoint/2022/06/main/command" chg="mod modTsk">
              <pc226:chgData name="David Tankersley (Accenture International LTD)" userId="2fc8726d-7c90-4a29-8d12-4a94acc810b2" providerId="ADAL" clId="{F5EEC48E-E326-4799-8D2D-AF3137C10B14}" dt="2023-06-22T14:32:15.909" v="398" actId="2056"/>
              <pc2:cmMkLst xmlns:pc2="http://schemas.microsoft.com/office/powerpoint/2019/9/main/command">
                <pc:docMk/>
                <pc:sldMk cId="3140695598" sldId="258"/>
                <pc2:cmMk id="{DBB0C5FB-9CCE-49EF-8BDC-BFBAEAFA305A}"/>
              </pc2:cmMkLst>
              <pc226:cmRplyChg chg="add">
                <pc226:chgData name="David Tankersley (Accenture International LTD)" userId="2fc8726d-7c90-4a29-8d12-4a94acc810b2" providerId="ADAL" clId="{F5EEC48E-E326-4799-8D2D-AF3137C10B14}" dt="2023-06-22T00:28:22.193" v="376"/>
                <pc2:cmRplyMkLst xmlns:pc2="http://schemas.microsoft.com/office/powerpoint/2019/9/main/command">
                  <pc:docMk/>
                  <pc:sldMk cId="3140695598" sldId="258"/>
                  <pc2:cmMk id="{DBB0C5FB-9CCE-49EF-8BDC-BFBAEAFA305A}"/>
                  <pc2:cmRplyMk id="{186365C0-841A-417F-9DCF-AE2C44D6F2F8}"/>
                </pc2:cmRplyMkLst>
              </pc226:cmRplyChg>
              <pc226:cmRplyChg chg="add">
                <pc226:chgData name="David Tankersley (Accenture International LTD)" userId="2fc8726d-7c90-4a29-8d12-4a94acc810b2" providerId="ADAL" clId="{F5EEC48E-E326-4799-8D2D-AF3137C10B14}" dt="2023-06-22T00:11:57.116" v="374"/>
                <pc2:cmRplyMkLst xmlns:pc2="http://schemas.microsoft.com/office/powerpoint/2019/9/main/command">
                  <pc:docMk/>
                  <pc:sldMk cId="3140695598" sldId="258"/>
                  <pc2:cmMk id="{DBB0C5FB-9CCE-49EF-8BDC-BFBAEAFA305A}"/>
                  <pc2:cmRplyMk id="{719546D6-FC26-4220-8498-2D165B5FCB96}"/>
                </pc2:cmRplyMkLst>
              </pc226:cmRplyChg>
            </pc226:cmChg>
          </p:ext>
        </pc:extLst>
      </pc:sldChg>
    </pc:docChg>
  </pc:docChgLst>
  <pc:docChgLst>
    <pc:chgData name="Timothy Mohler" userId="948ba1e5-79f0-442c-8606-a1e4076766ae" providerId="ADAL" clId="{82089DE2-EE84-494C-8A9F-CA8AAD88E49A}"/>
    <pc:docChg chg="undo custSel modSld">
      <pc:chgData name="Timothy Mohler" userId="948ba1e5-79f0-442c-8606-a1e4076766ae" providerId="ADAL" clId="{82089DE2-EE84-494C-8A9F-CA8AAD88E49A}" dt="2023-06-09T01:17:55.595" v="106"/>
      <pc:docMkLst>
        <pc:docMk/>
      </pc:docMkLst>
      <pc:sldChg chg="addSp delSp modSp mod addCm modCm">
        <pc:chgData name="Timothy Mohler" userId="948ba1e5-79f0-442c-8606-a1e4076766ae" providerId="ADAL" clId="{82089DE2-EE84-494C-8A9F-CA8AAD88E49A}" dt="2023-06-09T01:17:55.595" v="106"/>
        <pc:sldMkLst>
          <pc:docMk/>
          <pc:sldMk cId="3140695598" sldId="258"/>
        </pc:sldMkLst>
        <pc:spChg chg="mod">
          <ac:chgData name="Timothy Mohler" userId="948ba1e5-79f0-442c-8606-a1e4076766ae" providerId="ADAL" clId="{82089DE2-EE84-494C-8A9F-CA8AAD88E49A}" dt="2023-06-09T00:22:50.541" v="20" actId="13926"/>
          <ac:spMkLst>
            <pc:docMk/>
            <pc:sldMk cId="3140695598" sldId="258"/>
            <ac:spMk id="9" creationId="{1F6DD108-7076-2E26-ED39-FFC90D6BF108}"/>
          </ac:spMkLst>
        </pc:spChg>
        <pc:spChg chg="add del mod">
          <ac:chgData name="Timothy Mohler" userId="948ba1e5-79f0-442c-8606-a1e4076766ae" providerId="ADAL" clId="{82089DE2-EE84-494C-8A9F-CA8AAD88E49A}" dt="2023-06-09T00:37:23.620" v="36" actId="478"/>
          <ac:spMkLst>
            <pc:docMk/>
            <pc:sldMk cId="3140695598" sldId="258"/>
            <ac:spMk id="20" creationId="{71AFD2D4-89C9-EE81-B795-E7404FF45D3D}"/>
          </ac:spMkLst>
        </pc:spChg>
        <pc:spChg chg="add del mod">
          <ac:chgData name="Timothy Mohler" userId="948ba1e5-79f0-442c-8606-a1e4076766ae" providerId="ADAL" clId="{82089DE2-EE84-494C-8A9F-CA8AAD88E49A}" dt="2023-06-09T00:37:22.051" v="35" actId="478"/>
          <ac:spMkLst>
            <pc:docMk/>
            <pc:sldMk cId="3140695598" sldId="258"/>
            <ac:spMk id="22" creationId="{66C9EB14-F756-BDF8-5D42-3B239FBA188C}"/>
          </ac:spMkLst>
        </pc:spChg>
        <pc:spChg chg="add mod">
          <ac:chgData name="Timothy Mohler" userId="948ba1e5-79f0-442c-8606-a1e4076766ae" providerId="ADAL" clId="{82089DE2-EE84-494C-8A9F-CA8AAD88E49A}" dt="2023-06-09T00:37:16.807" v="34" actId="1076"/>
          <ac:spMkLst>
            <pc:docMk/>
            <pc:sldMk cId="3140695598" sldId="258"/>
            <ac:spMk id="23" creationId="{8D26C047-AFC3-6CE7-EE48-916E6D5C4BFC}"/>
          </ac:spMkLst>
        </pc:spChg>
        <pc:spChg chg="add mod">
          <ac:chgData name="Timothy Mohler" userId="948ba1e5-79f0-442c-8606-a1e4076766ae" providerId="ADAL" clId="{82089DE2-EE84-494C-8A9F-CA8AAD88E49A}" dt="2023-06-09T00:38:12.389" v="40"/>
          <ac:spMkLst>
            <pc:docMk/>
            <pc:sldMk cId="3140695598" sldId="258"/>
            <ac:spMk id="24" creationId="{092C4638-A98D-242B-001A-95D6F95DBB25}"/>
          </ac:spMkLst>
        </pc:spChg>
        <pc:spChg chg="add mod">
          <ac:chgData name="Timothy Mohler" userId="948ba1e5-79f0-442c-8606-a1e4076766ae" providerId="ADAL" clId="{82089DE2-EE84-494C-8A9F-CA8AAD88E49A}" dt="2023-06-09T00:40:19.902" v="95" actId="20577"/>
          <ac:spMkLst>
            <pc:docMk/>
            <pc:sldMk cId="3140695598" sldId="258"/>
            <ac:spMk id="25" creationId="{ABEE34F8-2022-2411-4D7A-EF6797926A9C}"/>
          </ac:spMkLst>
        </pc:spChg>
        <pc:spChg chg="add mod">
          <ac:chgData name="Timothy Mohler" userId="948ba1e5-79f0-442c-8606-a1e4076766ae" providerId="ADAL" clId="{82089DE2-EE84-494C-8A9F-CA8AAD88E49A}" dt="2023-06-09T00:40:05.719" v="81" actId="1076"/>
          <ac:spMkLst>
            <pc:docMk/>
            <pc:sldMk cId="3140695598" sldId="258"/>
            <ac:spMk id="26" creationId="{73ADC486-4C6A-C65A-9103-CEF160242949}"/>
          </ac:spMkLst>
        </pc:spChg>
        <pc:spChg chg="mod">
          <ac:chgData name="Timothy Mohler" userId="948ba1e5-79f0-442c-8606-a1e4076766ae" providerId="ADAL" clId="{82089DE2-EE84-494C-8A9F-CA8AAD88E49A}" dt="2023-06-08T20:27:10.198" v="15" actId="20577"/>
          <ac:spMkLst>
            <pc:docMk/>
            <pc:sldMk cId="3140695598" sldId="258"/>
            <ac:spMk id="39" creationId="{690F8F7C-F445-2567-6258-2F9DB09919F4}"/>
          </ac:spMkLst>
        </pc:spChg>
        <pc:spChg chg="del mod">
          <ac:chgData name="Timothy Mohler" userId="948ba1e5-79f0-442c-8606-a1e4076766ae" providerId="ADAL" clId="{82089DE2-EE84-494C-8A9F-CA8AAD88E49A}" dt="2023-06-09T00:27:31.040" v="25" actId="478"/>
          <ac:spMkLst>
            <pc:docMk/>
            <pc:sldMk cId="3140695598" sldId="258"/>
            <ac:spMk id="80" creationId="{65060A38-B0F3-B714-6B77-B4F396325EA4}"/>
          </ac:spMkLst>
        </pc:spChg>
        <pc:spChg chg="del mod">
          <ac:chgData name="Timothy Mohler" userId="948ba1e5-79f0-442c-8606-a1e4076766ae" providerId="ADAL" clId="{82089DE2-EE84-494C-8A9F-CA8AAD88E49A}" dt="2023-06-09T00:27:31.040" v="25" actId="478"/>
          <ac:spMkLst>
            <pc:docMk/>
            <pc:sldMk cId="3140695598" sldId="258"/>
            <ac:spMk id="81" creationId="{3BAFF675-F07D-DE60-8D2E-7CA4BE9908B0}"/>
          </ac:spMkLst>
        </pc:spChg>
        <pc:spChg chg="mod">
          <ac:chgData name="Timothy Mohler" userId="948ba1e5-79f0-442c-8606-a1e4076766ae" providerId="ADAL" clId="{82089DE2-EE84-494C-8A9F-CA8AAD88E49A}" dt="2023-06-08T20:30:48.422" v="18" actId="1076"/>
          <ac:spMkLst>
            <pc:docMk/>
            <pc:sldMk cId="3140695598" sldId="258"/>
            <ac:spMk id="82" creationId="{8CF75BDD-2684-0174-7548-44DDDAFBF932}"/>
          </ac:spMkLst>
        </pc:spChg>
        <pc:spChg chg="mod">
          <ac:chgData name="Timothy Mohler" userId="948ba1e5-79f0-442c-8606-a1e4076766ae" providerId="ADAL" clId="{82089DE2-EE84-494C-8A9F-CA8AAD88E49A}" dt="2023-06-08T20:30:49.015" v="19" actId="1076"/>
          <ac:spMkLst>
            <pc:docMk/>
            <pc:sldMk cId="3140695598" sldId="258"/>
            <ac:spMk id="83" creationId="{F4500CC6-1984-DE79-C433-F5CE41CAC2F0}"/>
          </ac:spMkLst>
        </pc:spChg>
        <pc:spChg chg="mod">
          <ac:chgData name="Timothy Mohler" userId="948ba1e5-79f0-442c-8606-a1e4076766ae" providerId="ADAL" clId="{82089DE2-EE84-494C-8A9F-CA8AAD88E49A}" dt="2023-06-09T00:46:20.251" v="100" actId="20577"/>
          <ac:spMkLst>
            <pc:docMk/>
            <pc:sldMk cId="3140695598" sldId="258"/>
            <ac:spMk id="101" creationId="{0A3E55BF-1617-A4DA-B8C0-7E8269760363}"/>
          </ac:spMkLst>
        </pc:spChg>
        <pc:spChg chg="mod">
          <ac:chgData name="Timothy Mohler" userId="948ba1e5-79f0-442c-8606-a1e4076766ae" providerId="ADAL" clId="{82089DE2-EE84-494C-8A9F-CA8AAD88E49A}" dt="2023-06-09T00:23:13.035" v="22" actId="13926"/>
          <ac:spMkLst>
            <pc:docMk/>
            <pc:sldMk cId="3140695598" sldId="258"/>
            <ac:spMk id="123" creationId="{72D3B6D9-4B9A-151A-7FC9-ED480DFF433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Timothy Mohler" userId="948ba1e5-79f0-442c-8606-a1e4076766ae" providerId="ADAL" clId="{82089DE2-EE84-494C-8A9F-CA8AAD88E49A}" dt="2023-06-09T00:55:53.167" v="104"/>
              <pc2:cmMkLst xmlns:pc2="http://schemas.microsoft.com/office/powerpoint/2019/9/main/command">
                <pc:docMk/>
                <pc:sldMk cId="3140695598" sldId="258"/>
                <pc2:cmMk id="{A356050E-4D0B-493C-A69B-B76197E7B883}"/>
              </pc2:cmMkLst>
            </pc226:cmChg>
            <pc226:cmChg xmlns:pc226="http://schemas.microsoft.com/office/powerpoint/2022/06/main/command" chg="add">
              <pc226:chgData name="Timothy Mohler" userId="948ba1e5-79f0-442c-8606-a1e4076766ae" providerId="ADAL" clId="{82089DE2-EE84-494C-8A9F-CA8AAD88E49A}" dt="2023-06-09T00:58:37.415" v="105"/>
              <pc2:cmMkLst xmlns:pc2="http://schemas.microsoft.com/office/powerpoint/2019/9/main/command">
                <pc:docMk/>
                <pc:sldMk cId="3140695598" sldId="258"/>
                <pc2:cmMk id="{19CB1613-9346-46F6-A94B-FA30DF236BEF}"/>
              </pc2:cmMkLst>
              <pc226:cmRplyChg chg="add">
                <pc226:chgData name="Timothy Mohler" userId="948ba1e5-79f0-442c-8606-a1e4076766ae" providerId="ADAL" clId="{82089DE2-EE84-494C-8A9F-CA8AAD88E49A}" dt="2023-06-09T00:58:37.415" v="105"/>
                <pc2:cmRplyMkLst xmlns:pc2="http://schemas.microsoft.com/office/powerpoint/2019/9/main/command">
                  <pc:docMk/>
                  <pc:sldMk cId="3140695598" sldId="258"/>
                  <pc2:cmMk id="{19CB1613-9346-46F6-A94B-FA30DF236BEF}"/>
                  <pc2:cmRplyMk id="{8094197B-8038-4C98-A13A-7EE5000D6829}"/>
                </pc2:cmRplyMkLst>
              </pc226:cmRplyChg>
            </pc226:cmChg>
            <pc226:cmChg xmlns:pc226="http://schemas.microsoft.com/office/powerpoint/2022/06/main/command" chg="">
              <pc226:chgData name="Timothy Mohler" userId="948ba1e5-79f0-442c-8606-a1e4076766ae" providerId="ADAL" clId="{82089DE2-EE84-494C-8A9F-CA8AAD88E49A}" dt="2023-06-08T19:59:36.774" v="2"/>
              <pc2:cmMkLst xmlns:pc2="http://schemas.microsoft.com/office/powerpoint/2019/9/main/command">
                <pc:docMk/>
                <pc:sldMk cId="3140695598" sldId="258"/>
                <pc2:cmMk id="{90EBD76E-8B55-4258-ABFF-8BA4A721BAEF}"/>
              </pc2:cmMkLst>
              <pc226:cmRplyChg chg="add">
                <pc226:chgData name="Timothy Mohler" userId="948ba1e5-79f0-442c-8606-a1e4076766ae" providerId="ADAL" clId="{82089DE2-EE84-494C-8A9F-CA8AAD88E49A}" dt="2023-06-08T19:59:36.774" v="2"/>
                <pc2:cmRplyMkLst xmlns:pc2="http://schemas.microsoft.com/office/powerpoint/2019/9/main/command">
                  <pc:docMk/>
                  <pc:sldMk cId="3140695598" sldId="258"/>
                  <pc2:cmMk id="{90EBD76E-8B55-4258-ABFF-8BA4A721BAEF}"/>
                  <pc2:cmRplyMk id="{77207587-7895-4398-90FA-585D17EC715E}"/>
                </pc2:cmRplyMkLst>
              </pc226:cmRplyChg>
            </pc226:cmChg>
            <pc226:cmChg xmlns:pc226="http://schemas.microsoft.com/office/powerpoint/2022/06/main/command" chg="mod">
              <pc226:chgData name="Timothy Mohler" userId="948ba1e5-79f0-442c-8606-a1e4076766ae" providerId="ADAL" clId="{82089DE2-EE84-494C-8A9F-CA8AAD88E49A}" dt="2023-06-09T01:17:55.595" v="106"/>
              <pc2:cmMkLst xmlns:pc2="http://schemas.microsoft.com/office/powerpoint/2019/9/main/command">
                <pc:docMk/>
                <pc:sldMk cId="3140695598" sldId="258"/>
                <pc2:cmMk id="{A455647C-58E1-4130-8A4D-BA662095B6E9}"/>
              </pc2:cmMkLst>
              <pc226:cmRplyChg chg="add">
                <pc226:chgData name="Timothy Mohler" userId="948ba1e5-79f0-442c-8606-a1e4076766ae" providerId="ADAL" clId="{82089DE2-EE84-494C-8A9F-CA8AAD88E49A}" dt="2023-06-09T00:36:18.615" v="31"/>
                <pc2:cmRplyMkLst xmlns:pc2="http://schemas.microsoft.com/office/powerpoint/2019/9/main/command">
                  <pc:docMk/>
                  <pc:sldMk cId="3140695598" sldId="258"/>
                  <pc2:cmMk id="{A455647C-58E1-4130-8A4D-BA662095B6E9}"/>
                  <pc2:cmRplyMk id="{C6A53A4B-09F9-4561-B695-C29625A06DB1}"/>
                </pc2:cmRplyMkLst>
              </pc226:cmRplyChg>
              <pc226:cmRplyChg chg="add">
                <pc226:chgData name="Timothy Mohler" userId="948ba1e5-79f0-442c-8606-a1e4076766ae" providerId="ADAL" clId="{82089DE2-EE84-494C-8A9F-CA8AAD88E49A}" dt="2023-06-09T01:17:55.595" v="106"/>
                <pc2:cmRplyMkLst xmlns:pc2="http://schemas.microsoft.com/office/powerpoint/2019/9/main/command">
                  <pc:docMk/>
                  <pc:sldMk cId="3140695598" sldId="258"/>
                  <pc2:cmMk id="{A455647C-58E1-4130-8A4D-BA662095B6E9}"/>
                  <pc2:cmRplyMk id="{08B7AB76-C432-474C-A0D2-571D5D8413F4}"/>
                </pc2:cmRplyMkLst>
              </pc226:cmRplyChg>
              <pc226:cmRplyChg chg="add mod">
                <pc226:chgData name="Timothy Mohler" userId="948ba1e5-79f0-442c-8606-a1e4076766ae" providerId="ADAL" clId="{82089DE2-EE84-494C-8A9F-CA8AAD88E49A}" dt="2023-06-09T00:32:56.834" v="30"/>
                <pc2:cmRplyMkLst xmlns:pc2="http://schemas.microsoft.com/office/powerpoint/2019/9/main/command">
                  <pc:docMk/>
                  <pc:sldMk cId="3140695598" sldId="258"/>
                  <pc2:cmMk id="{A455647C-58E1-4130-8A4D-BA662095B6E9}"/>
                  <pc2:cmRplyMk id="{9B17F1B0-1D86-4380-82C9-48C361F3BC3D}"/>
                </pc2:cmRplyMkLst>
              </pc226:cmRplyChg>
            </pc226:cmChg>
            <pc226:cmChg xmlns:pc226="http://schemas.microsoft.com/office/powerpoint/2022/06/main/command" chg="mod">
              <pc226:chgData name="Timothy Mohler" userId="948ba1e5-79f0-442c-8606-a1e4076766ae" providerId="ADAL" clId="{82089DE2-EE84-494C-8A9F-CA8AAD88E49A}" dt="2023-06-09T00:28:16.204" v="26"/>
              <pc2:cmMkLst xmlns:pc2="http://schemas.microsoft.com/office/powerpoint/2019/9/main/command">
                <pc:docMk/>
                <pc:sldMk cId="3140695598" sldId="258"/>
                <pc2:cmMk id="{46C31083-DA86-47CD-A352-F57109946335}"/>
              </pc2:cmMkLst>
            </pc226:cmChg>
            <pc226:cmChg xmlns:pc226="http://schemas.microsoft.com/office/powerpoint/2022/06/main/command" chg="add">
              <pc226:chgData name="Timothy Mohler" userId="948ba1e5-79f0-442c-8606-a1e4076766ae" providerId="ADAL" clId="{82089DE2-EE84-494C-8A9F-CA8AAD88E49A}" dt="2023-06-09T00:50:13.215" v="102"/>
              <pc2:cmMkLst xmlns:pc2="http://schemas.microsoft.com/office/powerpoint/2019/9/main/command">
                <pc:docMk/>
                <pc:sldMk cId="3140695598" sldId="258"/>
                <pc2:cmMk id="{C78DC08C-49CE-4C00-8678-21B7B52E1036}"/>
              </pc2:cmMkLst>
            </pc226:cmChg>
            <pc226:cmChg xmlns:pc226="http://schemas.microsoft.com/office/powerpoint/2022/06/main/command" chg="add">
              <pc226:chgData name="Timothy Mohler" userId="948ba1e5-79f0-442c-8606-a1e4076766ae" providerId="ADAL" clId="{82089DE2-EE84-494C-8A9F-CA8AAD88E49A}" dt="2023-06-09T00:44:37.692" v="97"/>
              <pc2:cmMkLst xmlns:pc2="http://schemas.microsoft.com/office/powerpoint/2019/9/main/command">
                <pc:docMk/>
                <pc:sldMk cId="3140695598" sldId="258"/>
                <pc2:cmMk id="{CE704E8E-913C-4BE7-BBD9-DE04DAE69EDC}"/>
              </pc2:cmMkLst>
            </pc226:cmChg>
            <pc226:cmChg xmlns:pc226="http://schemas.microsoft.com/office/powerpoint/2022/06/main/command" chg="add">
              <pc226:chgData name="Timothy Mohler" userId="948ba1e5-79f0-442c-8606-a1e4076766ae" providerId="ADAL" clId="{82089DE2-EE84-494C-8A9F-CA8AAD88E49A}" dt="2023-06-09T00:47:34.206" v="101"/>
              <pc2:cmMkLst xmlns:pc2="http://schemas.microsoft.com/office/powerpoint/2019/9/main/command">
                <pc:docMk/>
                <pc:sldMk cId="3140695598" sldId="258"/>
                <pc2:cmMk id="{BABF57A3-86DF-4FE5-B624-E3C3C904F559}"/>
              </pc2:cmMkLst>
            </pc226:cmChg>
            <pc226:cmChg xmlns:pc226="http://schemas.microsoft.com/office/powerpoint/2022/06/main/command" chg="add">
              <pc226:chgData name="Timothy Mohler" userId="948ba1e5-79f0-442c-8606-a1e4076766ae" providerId="ADAL" clId="{82089DE2-EE84-494C-8A9F-CA8AAD88E49A}" dt="2023-06-09T00:40:59.116" v="96"/>
              <pc2:cmMkLst xmlns:pc2="http://schemas.microsoft.com/office/powerpoint/2019/9/main/command">
                <pc:docMk/>
                <pc:sldMk cId="3140695598" sldId="258"/>
                <pc2:cmMk id="{11E9EAB2-FA4E-40F5-8D2D-418AF62D9FD2}"/>
              </pc2:cmMkLst>
            </pc226:cmChg>
            <pc226:cmChg xmlns:pc226="http://schemas.microsoft.com/office/powerpoint/2022/06/main/command" chg="mod">
              <pc226:chgData name="Timothy Mohler" userId="948ba1e5-79f0-442c-8606-a1e4076766ae" providerId="ADAL" clId="{82089DE2-EE84-494C-8A9F-CA8AAD88E49A}" dt="2023-06-09T00:29:45.929" v="28"/>
              <pc2:cmMkLst xmlns:pc2="http://schemas.microsoft.com/office/powerpoint/2019/9/main/command">
                <pc:docMk/>
                <pc:sldMk cId="3140695598" sldId="258"/>
                <pc2:cmMk id="{CF42EEC4-DD46-4BBC-BF95-D6DF61C52D58}"/>
              </pc2:cmMkLst>
            </pc226:cmChg>
            <pc226:cmChg xmlns:pc226="http://schemas.microsoft.com/office/powerpoint/2022/06/main/command" chg="add">
              <pc226:chgData name="Timothy Mohler" userId="948ba1e5-79f0-442c-8606-a1e4076766ae" providerId="ADAL" clId="{82089DE2-EE84-494C-8A9F-CA8AAD88E49A}" dt="2023-06-09T00:23:07.886" v="21"/>
              <pc2:cmMkLst xmlns:pc2="http://schemas.microsoft.com/office/powerpoint/2019/9/main/command">
                <pc:docMk/>
                <pc:sldMk cId="3140695598" sldId="258"/>
                <pc2:cmMk id="{4C6467D1-0FD5-4C68-B631-6F170F32D06B}"/>
              </pc2:cmMkLst>
            </pc226:cmChg>
            <pc226:cmChg xmlns:pc226="http://schemas.microsoft.com/office/powerpoint/2022/06/main/command" chg="mod">
              <pc226:chgData name="Timothy Mohler" userId="948ba1e5-79f0-442c-8606-a1e4076766ae" providerId="ADAL" clId="{82089DE2-EE84-494C-8A9F-CA8AAD88E49A}" dt="2023-06-09T00:29:56.340" v="29"/>
              <pc2:cmMkLst xmlns:pc2="http://schemas.microsoft.com/office/powerpoint/2019/9/main/command">
                <pc:docMk/>
                <pc:sldMk cId="3140695598" sldId="258"/>
                <pc2:cmMk id="{521990F8-21D0-4B2C-B41D-0C29F1C4AC02}"/>
              </pc2:cmMkLst>
            </pc226:cmChg>
            <pc226:cmChg xmlns:pc226="http://schemas.microsoft.com/office/powerpoint/2022/06/main/command" chg="add">
              <pc226:chgData name="Timothy Mohler" userId="948ba1e5-79f0-442c-8606-a1e4076766ae" providerId="ADAL" clId="{82089DE2-EE84-494C-8A9F-CA8AAD88E49A}" dt="2023-06-09T00:54:01.059" v="103"/>
              <pc2:cmMkLst xmlns:pc2="http://schemas.microsoft.com/office/powerpoint/2019/9/main/command">
                <pc:docMk/>
                <pc:sldMk cId="3140695598" sldId="258"/>
                <pc2:cmMk id="{DBB0C5FB-9CCE-49EF-8BDC-BFBAEAFA305A}"/>
              </pc2:cmMkLst>
              <pc226:cmRplyChg chg="add">
                <pc226:chgData name="Timothy Mohler" userId="948ba1e5-79f0-442c-8606-a1e4076766ae" providerId="ADAL" clId="{82089DE2-EE84-494C-8A9F-CA8AAD88E49A}" dt="2023-06-09T00:54:01.059" v="103"/>
                <pc2:cmRplyMkLst xmlns:pc2="http://schemas.microsoft.com/office/powerpoint/2019/9/main/command">
                  <pc:docMk/>
                  <pc:sldMk cId="3140695598" sldId="258"/>
                  <pc2:cmMk id="{DBB0C5FB-9CCE-49EF-8BDC-BFBAEAFA305A}"/>
                  <pc2:cmRplyMk id="{13F7FD4B-E5EC-4288-AE71-72D51C2F6F58}"/>
                </pc2:cmRplyMkLst>
              </pc226:cmRplyChg>
            </pc226:cmChg>
            <pc226:cmChg xmlns:pc226="http://schemas.microsoft.com/office/powerpoint/2022/06/main/command" chg="mod">
              <pc226:chgData name="Timothy Mohler" userId="948ba1e5-79f0-442c-8606-a1e4076766ae" providerId="ADAL" clId="{82089DE2-EE84-494C-8A9F-CA8AAD88E49A}" dt="2023-06-09T00:28:39.552" v="27"/>
              <pc2:cmMkLst xmlns:pc2="http://schemas.microsoft.com/office/powerpoint/2019/9/main/command">
                <pc:docMk/>
                <pc:sldMk cId="3140695598" sldId="258"/>
                <pc2:cmMk id="{5EA52CFC-50AC-4BD4-916F-9E8DE79BC415}"/>
              </pc2:cmMkLst>
            </pc226:cmChg>
          </p:ext>
        </pc:extLst>
      </pc:sldChg>
    </pc:docChg>
  </pc:docChgLst>
  <pc:docChgLst>
    <pc:chgData name="David Tankersley (Accenture International LTD)" userId="S::v-davidta@microsoft.com::2fc8726d-7c90-4a29-8d12-4a94acc810b2" providerId="AD" clId="Web-{A1882E80-2F2C-7FCF-AB25-596086FC3BAE}"/>
    <pc:docChg chg="mod modSld">
      <pc:chgData name="David Tankersley (Accenture International LTD)" userId="S::v-davidta@microsoft.com::2fc8726d-7c90-4a29-8d12-4a94acc810b2" providerId="AD" clId="Web-{A1882E80-2F2C-7FCF-AB25-596086FC3BAE}" dt="2023-06-02T00:06:34.037" v="32" actId="20577"/>
      <pc:docMkLst>
        <pc:docMk/>
      </pc:docMkLst>
      <pc:sldChg chg="modSp addCm">
        <pc:chgData name="David Tankersley (Accenture International LTD)" userId="S::v-davidta@microsoft.com::2fc8726d-7c90-4a29-8d12-4a94acc810b2" providerId="AD" clId="Web-{A1882E80-2F2C-7FCF-AB25-596086FC3BAE}" dt="2023-06-02T00:06:34.037" v="32" actId="20577"/>
        <pc:sldMkLst>
          <pc:docMk/>
          <pc:sldMk cId="3140695598" sldId="258"/>
        </pc:sldMkLst>
        <pc:spChg chg="mod">
          <ac:chgData name="David Tankersley (Accenture International LTD)" userId="S::v-davidta@microsoft.com::2fc8726d-7c90-4a29-8d12-4a94acc810b2" providerId="AD" clId="Web-{A1882E80-2F2C-7FCF-AB25-596086FC3BAE}" dt="2023-06-02T00:05:45.238" v="16" actId="20577"/>
          <ac:spMkLst>
            <pc:docMk/>
            <pc:sldMk cId="3140695598" sldId="258"/>
            <ac:spMk id="82" creationId="{8CF75BDD-2684-0174-7548-44DDDAFBF932}"/>
          </ac:spMkLst>
        </pc:spChg>
        <pc:spChg chg="mod">
          <ac:chgData name="David Tankersley (Accenture International LTD)" userId="S::v-davidta@microsoft.com::2fc8726d-7c90-4a29-8d12-4a94acc810b2" providerId="AD" clId="Web-{A1882E80-2F2C-7FCF-AB25-596086FC3BAE}" dt="2023-06-02T00:06:34.037" v="32" actId="20577"/>
          <ac:spMkLst>
            <pc:docMk/>
            <pc:sldMk cId="3140695598" sldId="258"/>
            <ac:spMk id="116" creationId="{65EF73BD-1EB5-7F8D-D774-FC53EAA0F00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vid Tankersley (Accenture International LTD)" userId="S::v-davidta@microsoft.com::2fc8726d-7c90-4a29-8d12-4a94acc810b2" providerId="AD" clId="Web-{A1882E80-2F2C-7FCF-AB25-596086FC3BAE}" dt="2023-06-02T00:04:10.187" v="15"/>
              <pc2:cmMkLst xmlns:pc2="http://schemas.microsoft.com/office/powerpoint/2019/9/main/command">
                <pc:docMk/>
                <pc:sldMk cId="3140695598" sldId="258"/>
                <pc2:cmMk id="{46C31083-DA86-47CD-A352-F57109946335}"/>
              </pc2:cmMkLst>
            </pc226:cmChg>
          </p:ext>
        </pc:extLst>
      </pc:sldChg>
    </pc:docChg>
  </pc:docChgLst>
  <pc:docChgLst>
    <pc:chgData name="Mauricio Vargas Ortiz (Accenture International Limite)" userId="ba67f6af-dff6-4226-8797-1a2481e4a28e" providerId="ADAL" clId="{30C7489E-EE22-4236-863F-D53A54E44D08}"/>
    <pc:docChg chg="undo custSel modSld">
      <pc:chgData name="Mauricio Vargas Ortiz (Accenture International Limite)" userId="ba67f6af-dff6-4226-8797-1a2481e4a28e" providerId="ADAL" clId="{30C7489E-EE22-4236-863F-D53A54E44D08}" dt="2023-06-08T21:07:56.038" v="224" actId="14100"/>
      <pc:docMkLst>
        <pc:docMk/>
      </pc:docMkLst>
      <pc:sldChg chg="addSp delSp modSp mod">
        <pc:chgData name="Mauricio Vargas Ortiz (Accenture International Limite)" userId="ba67f6af-dff6-4226-8797-1a2481e4a28e" providerId="ADAL" clId="{30C7489E-EE22-4236-863F-D53A54E44D08}" dt="2023-06-08T21:07:56.038" v="224" actId="14100"/>
        <pc:sldMkLst>
          <pc:docMk/>
          <pc:sldMk cId="3140695598" sldId="258"/>
        </pc:sldMkLst>
        <pc:spChg chg="mod">
          <ac:chgData name="Mauricio Vargas Ortiz (Accenture International Limite)" userId="ba67f6af-dff6-4226-8797-1a2481e4a28e" providerId="ADAL" clId="{30C7489E-EE22-4236-863F-D53A54E44D08}" dt="2023-06-08T21:07:10.597" v="216" actId="1076"/>
          <ac:spMkLst>
            <pc:docMk/>
            <pc:sldMk cId="3140695598" sldId="258"/>
            <ac:spMk id="2" creationId="{22A588E7-B5BA-6972-B259-635507C9BAF2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1:07:10.597" v="216" actId="1076"/>
          <ac:spMkLst>
            <pc:docMk/>
            <pc:sldMk cId="3140695598" sldId="258"/>
            <ac:spMk id="3" creationId="{C6A745D4-6269-23C9-42EF-F276E6382585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1:07:10.597" v="216" actId="1076"/>
          <ac:spMkLst>
            <pc:docMk/>
            <pc:sldMk cId="3140695598" sldId="258"/>
            <ac:spMk id="4" creationId="{DFED605E-1E60-00E3-0187-FD9101417642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1:07:10.597" v="216" actId="1076"/>
          <ac:spMkLst>
            <pc:docMk/>
            <pc:sldMk cId="3140695598" sldId="258"/>
            <ac:spMk id="5" creationId="{060E1115-E35D-4663-9507-C595F657DE39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16:57:29.535" v="2" actId="554"/>
          <ac:spMkLst>
            <pc:docMk/>
            <pc:sldMk cId="3140695598" sldId="258"/>
            <ac:spMk id="6" creationId="{AF69B7B0-57E5-9B59-5C68-3E58AC670FA2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17:24:18.219" v="5" actId="20577"/>
          <ac:spMkLst>
            <pc:docMk/>
            <pc:sldMk cId="3140695598" sldId="258"/>
            <ac:spMk id="7" creationId="{B911279F-4CCE-CA5C-C1C1-D24B1A6888F3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1:07:52.424" v="223" actId="1076"/>
          <ac:spMkLst>
            <pc:docMk/>
            <pc:sldMk cId="3140695598" sldId="258"/>
            <ac:spMk id="8" creationId="{392F237C-77FC-DCF8-C344-171F560E80F3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1:07:56.038" v="224" actId="14100"/>
          <ac:spMkLst>
            <pc:docMk/>
            <pc:sldMk cId="3140695598" sldId="258"/>
            <ac:spMk id="9" creationId="{1F6DD108-7076-2E26-ED39-FFC90D6BF108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0:51:18.836" v="122" actId="1076"/>
          <ac:spMkLst>
            <pc:docMk/>
            <pc:sldMk cId="3140695598" sldId="258"/>
            <ac:spMk id="10" creationId="{0C3E82FC-1B98-4044-DE65-09C175269F3E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0:51:18.836" v="122" actId="1076"/>
          <ac:spMkLst>
            <pc:docMk/>
            <pc:sldMk cId="3140695598" sldId="258"/>
            <ac:spMk id="12" creationId="{0E33C15D-0E73-492E-0271-ED7A992D20B4}"/>
          </ac:spMkLst>
        </pc:spChg>
        <pc:spChg chg="add mod topLvl">
          <ac:chgData name="Mauricio Vargas Ortiz (Accenture International Limite)" userId="ba67f6af-dff6-4226-8797-1a2481e4a28e" providerId="ADAL" clId="{30C7489E-EE22-4236-863F-D53A54E44D08}" dt="2023-06-08T21:06:58.823" v="215" actId="1076"/>
          <ac:spMkLst>
            <pc:docMk/>
            <pc:sldMk cId="3140695598" sldId="258"/>
            <ac:spMk id="13" creationId="{C10AB94F-E568-C13C-FC21-2B2614B308E9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0:51:18.836" v="122" actId="1076"/>
          <ac:spMkLst>
            <pc:docMk/>
            <pc:sldMk cId="3140695598" sldId="258"/>
            <ac:spMk id="14" creationId="{7F64265D-2E1A-A4F9-79F8-9911B9809482}"/>
          </ac:spMkLst>
        </pc:spChg>
        <pc:spChg chg="add mod topLvl">
          <ac:chgData name="Mauricio Vargas Ortiz (Accenture International Limite)" userId="ba67f6af-dff6-4226-8797-1a2481e4a28e" providerId="ADAL" clId="{30C7489E-EE22-4236-863F-D53A54E44D08}" dt="2023-06-08T21:06:58.823" v="215" actId="1076"/>
          <ac:spMkLst>
            <pc:docMk/>
            <pc:sldMk cId="3140695598" sldId="258"/>
            <ac:spMk id="15" creationId="{7318C2F9-6CED-5101-B4A2-3A1E6999A9D2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1:06:58.823" v="215" actId="1076"/>
          <ac:spMkLst>
            <pc:docMk/>
            <pc:sldMk cId="3140695598" sldId="258"/>
            <ac:spMk id="16" creationId="{296E2DF1-A176-6A28-2050-F322A49E0A22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1:06:58.823" v="215" actId="1076"/>
          <ac:spMkLst>
            <pc:docMk/>
            <pc:sldMk cId="3140695598" sldId="258"/>
            <ac:spMk id="17" creationId="{121DA7E6-9D35-76D8-DC42-1FAD19E9363B}"/>
          </ac:spMkLst>
        </pc:spChg>
        <pc:spChg chg="add del mod">
          <ac:chgData name="Mauricio Vargas Ortiz (Accenture International Limite)" userId="ba67f6af-dff6-4226-8797-1a2481e4a28e" providerId="ADAL" clId="{30C7489E-EE22-4236-863F-D53A54E44D08}" dt="2023-06-08T20:35:17.232" v="35"/>
          <ac:spMkLst>
            <pc:docMk/>
            <pc:sldMk cId="3140695598" sldId="258"/>
            <ac:spMk id="19" creationId="{E4C2AE6D-4ABB-5B0F-2A6C-82FA9054C635}"/>
          </ac:spMkLst>
        </pc:spChg>
        <pc:spChg chg="add del mod">
          <ac:chgData name="Mauricio Vargas Ortiz (Accenture International Limite)" userId="ba67f6af-dff6-4226-8797-1a2481e4a28e" providerId="ADAL" clId="{30C7489E-EE22-4236-863F-D53A54E44D08}" dt="2023-06-08T20:35:17.232" v="35"/>
          <ac:spMkLst>
            <pc:docMk/>
            <pc:sldMk cId="3140695598" sldId="258"/>
            <ac:spMk id="20" creationId="{714F05A0-AADD-19C8-C669-5B097081657F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0:51:18.836" v="122" actId="1076"/>
          <ac:spMkLst>
            <pc:docMk/>
            <pc:sldMk cId="3140695598" sldId="258"/>
            <ac:spMk id="69" creationId="{2EE9076C-F5E1-EAE1-7845-E17A4B6AC1C3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0:51:18.836" v="122" actId="1076"/>
          <ac:spMkLst>
            <pc:docMk/>
            <pc:sldMk cId="3140695598" sldId="258"/>
            <ac:spMk id="70" creationId="{C618C89B-65ED-81F9-FDB9-1A8A03D37630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0:51:18.836" v="122" actId="1076"/>
          <ac:spMkLst>
            <pc:docMk/>
            <pc:sldMk cId="3140695598" sldId="258"/>
            <ac:spMk id="71" creationId="{D2DF98FF-1226-1CA0-BC59-7AF7370AC7BB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0:33:31.866" v="8" actId="1076"/>
          <ac:spMkLst>
            <pc:docMk/>
            <pc:sldMk cId="3140695598" sldId="258"/>
            <ac:spMk id="80" creationId="{65060A38-B0F3-B714-6B77-B4F396325EA4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0:33:31.866" v="8" actId="1076"/>
          <ac:spMkLst>
            <pc:docMk/>
            <pc:sldMk cId="3140695598" sldId="258"/>
            <ac:spMk id="81" creationId="{3BAFF675-F07D-DE60-8D2E-7CA4BE9908B0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1:07:13.203" v="217" actId="14100"/>
          <ac:spMkLst>
            <pc:docMk/>
            <pc:sldMk cId="3140695598" sldId="258"/>
            <ac:spMk id="82" creationId="{8CF75BDD-2684-0174-7548-44DDDAFBF932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0:51:33.197" v="124" actId="1076"/>
          <ac:spMkLst>
            <pc:docMk/>
            <pc:sldMk cId="3140695598" sldId="258"/>
            <ac:spMk id="83" creationId="{F4500CC6-1984-DE79-C433-F5CE41CAC2F0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1:07:10.597" v="216" actId="1076"/>
          <ac:spMkLst>
            <pc:docMk/>
            <pc:sldMk cId="3140695598" sldId="258"/>
            <ac:spMk id="101" creationId="{0A3E55BF-1617-A4DA-B8C0-7E8269760363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1:07:10.597" v="216" actId="1076"/>
          <ac:spMkLst>
            <pc:docMk/>
            <pc:sldMk cId="3140695598" sldId="258"/>
            <ac:spMk id="102" creationId="{F4AF06DD-2A96-9961-745B-B8315419137B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1:07:10.597" v="216" actId="1076"/>
          <ac:spMkLst>
            <pc:docMk/>
            <pc:sldMk cId="3140695598" sldId="258"/>
            <ac:spMk id="103" creationId="{52E3AF9B-5481-CC8B-5976-725F70120B8B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1:07:10.597" v="216" actId="1076"/>
          <ac:spMkLst>
            <pc:docMk/>
            <pc:sldMk cId="3140695598" sldId="258"/>
            <ac:spMk id="104" creationId="{F162BE83-E077-DCEF-D296-670054E0EC82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1:07:10.597" v="216" actId="1076"/>
          <ac:spMkLst>
            <pc:docMk/>
            <pc:sldMk cId="3140695598" sldId="258"/>
            <ac:spMk id="105" creationId="{79D88D91-A452-D7BC-344C-B99445D7C119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1:07:10.597" v="216" actId="1076"/>
          <ac:spMkLst>
            <pc:docMk/>
            <pc:sldMk cId="3140695598" sldId="258"/>
            <ac:spMk id="111" creationId="{23F2C7B9-3A1B-4E35-E94D-CF0A85BD039D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1:07:10.597" v="216" actId="1076"/>
          <ac:spMkLst>
            <pc:docMk/>
            <pc:sldMk cId="3140695598" sldId="258"/>
            <ac:spMk id="116" creationId="{65EF73BD-1EB5-7F8D-D774-FC53EAA0F00C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1:07:10.597" v="216" actId="1076"/>
          <ac:spMkLst>
            <pc:docMk/>
            <pc:sldMk cId="3140695598" sldId="258"/>
            <ac:spMk id="121" creationId="{FBD7E9A0-D367-EE2F-78AB-9BD0BA49CCD4}"/>
          </ac:spMkLst>
        </pc:spChg>
        <pc:spChg chg="mod">
          <ac:chgData name="Mauricio Vargas Ortiz (Accenture International Limite)" userId="ba67f6af-dff6-4226-8797-1a2481e4a28e" providerId="ADAL" clId="{30C7489E-EE22-4236-863F-D53A54E44D08}" dt="2023-06-08T21:07:48.374" v="222" actId="1076"/>
          <ac:spMkLst>
            <pc:docMk/>
            <pc:sldMk cId="3140695598" sldId="258"/>
            <ac:spMk id="123" creationId="{72D3B6D9-4B9A-151A-7FC9-ED480DFF4335}"/>
          </ac:spMkLst>
        </pc:spChg>
        <pc:grpChg chg="add del mod ord">
          <ac:chgData name="Mauricio Vargas Ortiz (Accenture International Limite)" userId="ba67f6af-dff6-4226-8797-1a2481e4a28e" providerId="ADAL" clId="{30C7489E-EE22-4236-863F-D53A54E44D08}" dt="2023-06-08T20:38:02.895" v="71" actId="165"/>
          <ac:grpSpMkLst>
            <pc:docMk/>
            <pc:sldMk cId="3140695598" sldId="258"/>
            <ac:grpSpMk id="18" creationId="{FD8CFB41-0F09-8729-F1E9-530827446166}"/>
          </ac:grpSpMkLst>
        </pc:grpChg>
        <pc:grpChg chg="add del mod">
          <ac:chgData name="Mauricio Vargas Ortiz (Accenture International Limite)" userId="ba67f6af-dff6-4226-8797-1a2481e4a28e" providerId="ADAL" clId="{30C7489E-EE22-4236-863F-D53A54E44D08}" dt="2023-06-08T21:04:01" v="149" actId="165"/>
          <ac:grpSpMkLst>
            <pc:docMk/>
            <pc:sldMk cId="3140695598" sldId="258"/>
            <ac:grpSpMk id="21" creationId="{DE76B355-086A-259F-B298-DA7B54BF3180}"/>
          </ac:grpSpMkLst>
        </pc:grpChg>
        <pc:picChg chg="add del mod">
          <ac:chgData name="Mauricio Vargas Ortiz (Accenture International Limite)" userId="ba67f6af-dff6-4226-8797-1a2481e4a28e" providerId="ADAL" clId="{30C7489E-EE22-4236-863F-D53A54E44D08}" dt="2023-06-08T16:57:31.428" v="3" actId="478"/>
          <ac:picMkLst>
            <pc:docMk/>
            <pc:sldMk cId="3140695598" sldId="258"/>
            <ac:picMk id="11" creationId="{C02D7F67-FB12-F22A-7179-0DD5886857C0}"/>
          </ac:picMkLst>
        </pc:picChg>
      </pc:sldChg>
    </pc:docChg>
  </pc:docChgLst>
  <pc:docChgLst>
    <pc:chgData name="Mauricio Vargas Ortiz (Accenture International Limite)" userId="ba67f6af-dff6-4226-8797-1a2481e4a28e" providerId="ADAL" clId="{FE5C808C-207B-4F2A-A793-DFD3D3ECC504}"/>
    <pc:docChg chg="">
      <pc:chgData name="Mauricio Vargas Ortiz (Accenture International Limite)" userId="ba67f6af-dff6-4226-8797-1a2481e4a28e" providerId="ADAL" clId="{FE5C808C-207B-4F2A-A793-DFD3D3ECC504}" dt="2023-06-14T23:31:26.773" v="5"/>
      <pc:docMkLst>
        <pc:docMk/>
      </pc:docMkLst>
      <pc:sldChg chg="delCm">
        <pc:chgData name="Mauricio Vargas Ortiz (Accenture International Limite)" userId="ba67f6af-dff6-4226-8797-1a2481e4a28e" providerId="ADAL" clId="{FE5C808C-207B-4F2A-A793-DFD3D3ECC504}" dt="2023-06-14T23:31:26.773" v="5"/>
        <pc:sldMkLst>
          <pc:docMk/>
          <pc:sldMk cId="3140695598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auricio Vargas Ortiz (Accenture International Limite)" userId="ba67f6af-dff6-4226-8797-1a2481e4a28e" providerId="ADAL" clId="{FE5C808C-207B-4F2A-A793-DFD3D3ECC504}" dt="2023-06-14T23:31:25.106" v="3"/>
              <pc2:cmMkLst xmlns:pc2="http://schemas.microsoft.com/office/powerpoint/2019/9/main/command">
                <pc:docMk/>
                <pc:sldMk cId="3140695598" sldId="258"/>
                <pc2:cmMk id="{117EC626-E98F-44F1-BB56-C73C88E1F0ED}"/>
              </pc2:cmMkLst>
            </pc226:cmChg>
            <pc226:cmChg xmlns:pc226="http://schemas.microsoft.com/office/powerpoint/2022/06/main/command" chg="del">
              <pc226:chgData name="Mauricio Vargas Ortiz (Accenture International Limite)" userId="ba67f6af-dff6-4226-8797-1a2481e4a28e" providerId="ADAL" clId="{FE5C808C-207B-4F2A-A793-DFD3D3ECC504}" dt="2023-06-14T23:31:22.485" v="0"/>
              <pc2:cmMkLst xmlns:pc2="http://schemas.microsoft.com/office/powerpoint/2019/9/main/command">
                <pc:docMk/>
                <pc:sldMk cId="3140695598" sldId="258"/>
                <pc2:cmMk id="{46C31083-DA86-47CD-A352-F57109946335}"/>
              </pc2:cmMkLst>
            </pc226:cmChg>
            <pc226:cmChg xmlns:pc226="http://schemas.microsoft.com/office/powerpoint/2022/06/main/command" chg="del">
              <pc226:chgData name="Mauricio Vargas Ortiz (Accenture International Limite)" userId="ba67f6af-dff6-4226-8797-1a2481e4a28e" providerId="ADAL" clId="{FE5C808C-207B-4F2A-A793-DFD3D3ECC504}" dt="2023-06-14T23:31:24.157" v="2"/>
              <pc2:cmMkLst xmlns:pc2="http://schemas.microsoft.com/office/powerpoint/2019/9/main/command">
                <pc:docMk/>
                <pc:sldMk cId="3140695598" sldId="258"/>
                <pc2:cmMk id="{A23D3BC0-477B-466D-A38F-95B53C86E023}"/>
              </pc2:cmMkLst>
            </pc226:cmChg>
            <pc226:cmChg xmlns:pc226="http://schemas.microsoft.com/office/powerpoint/2022/06/main/command" chg="del">
              <pc226:chgData name="Mauricio Vargas Ortiz (Accenture International Limite)" userId="ba67f6af-dff6-4226-8797-1a2481e4a28e" providerId="ADAL" clId="{FE5C808C-207B-4F2A-A793-DFD3D3ECC504}" dt="2023-06-14T23:31:25.850" v="4"/>
              <pc2:cmMkLst xmlns:pc2="http://schemas.microsoft.com/office/powerpoint/2019/9/main/command">
                <pc:docMk/>
                <pc:sldMk cId="3140695598" sldId="258"/>
                <pc2:cmMk id="{CF42EEC4-DD46-4BBC-BF95-D6DF61C52D58}"/>
              </pc2:cmMkLst>
            </pc226:cmChg>
            <pc226:cmChg xmlns:pc226="http://schemas.microsoft.com/office/powerpoint/2022/06/main/command" chg="del">
              <pc226:chgData name="Mauricio Vargas Ortiz (Accenture International Limite)" userId="ba67f6af-dff6-4226-8797-1a2481e4a28e" providerId="ADAL" clId="{FE5C808C-207B-4F2A-A793-DFD3D3ECC504}" dt="2023-06-14T23:31:26.773" v="5"/>
              <pc2:cmMkLst xmlns:pc2="http://schemas.microsoft.com/office/powerpoint/2019/9/main/command">
                <pc:docMk/>
                <pc:sldMk cId="3140695598" sldId="258"/>
                <pc2:cmMk id="{521990F8-21D0-4B2C-B41D-0C29F1C4AC02}"/>
              </pc2:cmMkLst>
            </pc226:cmChg>
            <pc226:cmChg xmlns:pc226="http://schemas.microsoft.com/office/powerpoint/2022/06/main/command" chg="del">
              <pc226:chgData name="Mauricio Vargas Ortiz (Accenture International Limite)" userId="ba67f6af-dff6-4226-8797-1a2481e4a28e" providerId="ADAL" clId="{FE5C808C-207B-4F2A-A793-DFD3D3ECC504}" dt="2023-06-14T23:31:23.323" v="1"/>
              <pc2:cmMkLst xmlns:pc2="http://schemas.microsoft.com/office/powerpoint/2019/9/main/command">
                <pc:docMk/>
                <pc:sldMk cId="3140695598" sldId="258"/>
                <pc2:cmMk id="{5EA52CFC-50AC-4BD4-916F-9E8DE79BC415}"/>
              </pc2:cmMkLst>
            </pc226:cmChg>
          </p:ext>
        </pc:extLst>
      </pc:sldChg>
    </pc:docChg>
  </pc:docChgLst>
  <pc:docChgLst>
    <pc:chgData name="Katherine Hidalgo Marino (Accenture International Ltd.)" userId="S::v-khidalgoma@microsoft.com::40ad0bbb-b87f-4a51-b739-c1e8db3001da" providerId="AD" clId="Web-{F3CFB2E9-1669-3BF7-D10F-A139405A4FE6}"/>
    <pc:docChg chg="">
      <pc:chgData name="Katherine Hidalgo Marino (Accenture International Ltd.)" userId="S::v-khidalgoma@microsoft.com::40ad0bbb-b87f-4a51-b739-c1e8db3001da" providerId="AD" clId="Web-{F3CFB2E9-1669-3BF7-D10F-A139405A4FE6}" dt="2023-06-02T23:33:03.990" v="0"/>
      <pc:docMkLst>
        <pc:docMk/>
      </pc:docMkLst>
      <pc:sldChg chg="modCm">
        <pc:chgData name="Katherine Hidalgo Marino (Accenture International Ltd.)" userId="S::v-khidalgoma@microsoft.com::40ad0bbb-b87f-4a51-b739-c1e8db3001da" providerId="AD" clId="Web-{F3CFB2E9-1669-3BF7-D10F-A139405A4FE6}" dt="2023-06-02T23:33:03.990" v="0"/>
        <pc:sldMkLst>
          <pc:docMk/>
          <pc:sldMk cId="3140695598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Katherine Hidalgo Marino (Accenture International Ltd.)" userId="S::v-khidalgoma@microsoft.com::40ad0bbb-b87f-4a51-b739-c1e8db3001da" providerId="AD" clId="Web-{F3CFB2E9-1669-3BF7-D10F-A139405A4FE6}" dt="2023-06-02T23:33:03.990" v="0"/>
              <pc2:cmMkLst xmlns:pc2="http://schemas.microsoft.com/office/powerpoint/2019/9/main/command">
                <pc:docMk/>
                <pc:sldMk cId="3140695598" sldId="258"/>
                <pc2:cmMk id="{117EC626-E98F-44F1-BB56-C73C88E1F0ED}"/>
              </pc2:cmMkLst>
              <pc226:cmRplyChg chg="add">
                <pc226:chgData name="Katherine Hidalgo Marino (Accenture International Ltd.)" userId="S::v-khidalgoma@microsoft.com::40ad0bbb-b87f-4a51-b739-c1e8db3001da" providerId="AD" clId="Web-{F3CFB2E9-1669-3BF7-D10F-A139405A4FE6}" dt="2023-06-02T23:33:03.990" v="0"/>
                <pc2:cmRplyMkLst xmlns:pc2="http://schemas.microsoft.com/office/powerpoint/2019/9/main/command">
                  <pc:docMk/>
                  <pc:sldMk cId="3140695598" sldId="258"/>
                  <pc2:cmMk id="{117EC626-E98F-44F1-BB56-C73C88E1F0ED}"/>
                  <pc2:cmRplyMk id="{54B73E42-B457-4C82-A33C-8FBE9AF8177B}"/>
                </pc2:cmRplyMkLst>
              </pc226:cmRplyChg>
            </pc226:cmChg>
          </p:ext>
        </pc:extLst>
      </pc:sldChg>
    </pc:docChg>
  </pc:docChgLst>
  <pc:docChgLst>
    <pc:chgData name="Mauricio Vargas Ortiz (Accenture International Limite)" userId="ba67f6af-dff6-4226-8797-1a2481e4a28e" providerId="ADAL" clId="{79BCBA7D-99A9-4743-9C13-659B9A5BB26B}"/>
    <pc:docChg chg="undo custSel addSld modSld modMainMaster">
      <pc:chgData name="Mauricio Vargas Ortiz (Accenture International Limite)" userId="ba67f6af-dff6-4226-8797-1a2481e4a28e" providerId="ADAL" clId="{79BCBA7D-99A9-4743-9C13-659B9A5BB26B}" dt="2023-05-30T18:06:58.812" v="501" actId="478"/>
      <pc:docMkLst>
        <pc:docMk/>
      </pc:docMkLst>
      <pc:sldChg chg="addSp delSp modSp add mod setBg delAnim modAnim">
        <pc:chgData name="Mauricio Vargas Ortiz (Accenture International Limite)" userId="ba67f6af-dff6-4226-8797-1a2481e4a28e" providerId="ADAL" clId="{79BCBA7D-99A9-4743-9C13-659B9A5BB26B}" dt="2023-05-30T17:38:44.119" v="479" actId="478"/>
        <pc:sldMkLst>
          <pc:docMk/>
          <pc:sldMk cId="3371380226" sldId="257"/>
        </pc:sldMkLst>
        <pc:spChg chg="del">
          <ac:chgData name="Mauricio Vargas Ortiz (Accenture International Limite)" userId="ba67f6af-dff6-4226-8797-1a2481e4a28e" providerId="ADAL" clId="{79BCBA7D-99A9-4743-9C13-659B9A5BB26B}" dt="2023-05-30T16:38:32.519" v="1" actId="478"/>
          <ac:spMkLst>
            <pc:docMk/>
            <pc:sldMk cId="3371380226" sldId="257"/>
            <ac:spMk id="2" creationId="{C7E0D651-E95C-BCBE-5498-CAF7A3C196BB}"/>
          </ac:spMkLst>
        </pc:spChg>
        <pc:spChg chg="del">
          <ac:chgData name="Mauricio Vargas Ortiz (Accenture International Limite)" userId="ba67f6af-dff6-4226-8797-1a2481e4a28e" providerId="ADAL" clId="{79BCBA7D-99A9-4743-9C13-659B9A5BB26B}" dt="2023-05-30T16:38:32.519" v="1" actId="478"/>
          <ac:spMkLst>
            <pc:docMk/>
            <pc:sldMk cId="3371380226" sldId="257"/>
            <ac:spMk id="3" creationId="{1F28E12A-1FB8-F8B9-A99B-165961AF3877}"/>
          </ac:spMkLst>
        </pc:spChg>
        <pc:spChg chg="del">
          <ac:chgData name="Mauricio Vargas Ortiz (Accenture International Limite)" userId="ba67f6af-dff6-4226-8797-1a2481e4a28e" providerId="ADAL" clId="{79BCBA7D-99A9-4743-9C13-659B9A5BB26B}" dt="2023-05-30T16:38:32.519" v="1" actId="478"/>
          <ac:spMkLst>
            <pc:docMk/>
            <pc:sldMk cId="3371380226" sldId="257"/>
            <ac:spMk id="4" creationId="{871BD3FF-1CDE-0456-99A6-3E33B2E57E02}"/>
          </ac:spMkLst>
        </pc:spChg>
        <pc:spChg chg="del">
          <ac:chgData name="Mauricio Vargas Ortiz (Accenture International Limite)" userId="ba67f6af-dff6-4226-8797-1a2481e4a28e" providerId="ADAL" clId="{79BCBA7D-99A9-4743-9C13-659B9A5BB26B}" dt="2023-05-30T16:38:32.519" v="1" actId="478"/>
          <ac:spMkLst>
            <pc:docMk/>
            <pc:sldMk cId="3371380226" sldId="257"/>
            <ac:spMk id="7" creationId="{F478FEF3-0E80-CD59-0889-1436CE75404A}"/>
          </ac:spMkLst>
        </pc:spChg>
        <pc:spChg chg="del">
          <ac:chgData name="Mauricio Vargas Ortiz (Accenture International Limite)" userId="ba67f6af-dff6-4226-8797-1a2481e4a28e" providerId="ADAL" clId="{79BCBA7D-99A9-4743-9C13-659B9A5BB26B}" dt="2023-05-30T16:38:32.519" v="1" actId="478"/>
          <ac:spMkLst>
            <pc:docMk/>
            <pc:sldMk cId="3371380226" sldId="257"/>
            <ac:spMk id="8" creationId="{C7D92A5A-2C72-520B-FC30-6E5B3FB325BB}"/>
          </ac:spMkLst>
        </pc:spChg>
        <pc:spChg chg="del">
          <ac:chgData name="Mauricio Vargas Ortiz (Accenture International Limite)" userId="ba67f6af-dff6-4226-8797-1a2481e4a28e" providerId="ADAL" clId="{79BCBA7D-99A9-4743-9C13-659B9A5BB26B}" dt="2023-05-30T16:38:32.519" v="1" actId="478"/>
          <ac:spMkLst>
            <pc:docMk/>
            <pc:sldMk cId="3371380226" sldId="257"/>
            <ac:spMk id="9" creationId="{60ACADF0-AA0C-22A8-ECAB-612C40B804FD}"/>
          </ac:spMkLst>
        </pc:spChg>
        <pc:spChg chg="add del mod">
          <ac:chgData name="Mauricio Vargas Ortiz (Accenture International Limite)" userId="ba67f6af-dff6-4226-8797-1a2481e4a28e" providerId="ADAL" clId="{79BCBA7D-99A9-4743-9C13-659B9A5BB26B}" dt="2023-05-30T16:38:35.496" v="2" actId="478"/>
          <ac:spMkLst>
            <pc:docMk/>
            <pc:sldMk cId="3371380226" sldId="257"/>
            <ac:spMk id="11" creationId="{585622F2-119A-F2B4-0BA3-42B5C81F760D}"/>
          </ac:spMkLst>
        </pc:spChg>
        <pc:spChg chg="del">
          <ac:chgData name="Mauricio Vargas Ortiz (Accenture International Limite)" userId="ba67f6af-dff6-4226-8797-1a2481e4a28e" providerId="ADAL" clId="{79BCBA7D-99A9-4743-9C13-659B9A5BB26B}" dt="2023-05-30T16:38:32.519" v="1" actId="478"/>
          <ac:spMkLst>
            <pc:docMk/>
            <pc:sldMk cId="3371380226" sldId="257"/>
            <ac:spMk id="12" creationId="{ED5093A0-5EA2-D189-9CD2-64B6043916DD}"/>
          </ac:spMkLst>
        </pc:spChg>
        <pc:spChg chg="del">
          <ac:chgData name="Mauricio Vargas Ortiz (Accenture International Limite)" userId="ba67f6af-dff6-4226-8797-1a2481e4a28e" providerId="ADAL" clId="{79BCBA7D-99A9-4743-9C13-659B9A5BB26B}" dt="2023-05-30T16:38:32.519" v="1" actId="478"/>
          <ac:spMkLst>
            <pc:docMk/>
            <pc:sldMk cId="3371380226" sldId="257"/>
            <ac:spMk id="14" creationId="{7CA8690B-1082-3CE5-D29B-34DBC23D49F3}"/>
          </ac:spMkLst>
        </pc:spChg>
        <pc:spChg chg="del">
          <ac:chgData name="Mauricio Vargas Ortiz (Accenture International Limite)" userId="ba67f6af-dff6-4226-8797-1a2481e4a28e" providerId="ADAL" clId="{79BCBA7D-99A9-4743-9C13-659B9A5BB26B}" dt="2023-05-30T16:38:32.519" v="1" actId="478"/>
          <ac:spMkLst>
            <pc:docMk/>
            <pc:sldMk cId="3371380226" sldId="257"/>
            <ac:spMk id="16" creationId="{AF1850AA-786A-7D07-CA6D-5F6B2CFE287D}"/>
          </ac:spMkLst>
        </pc:spChg>
        <pc:spChg chg="del">
          <ac:chgData name="Mauricio Vargas Ortiz (Accenture International Limite)" userId="ba67f6af-dff6-4226-8797-1a2481e4a28e" providerId="ADAL" clId="{79BCBA7D-99A9-4743-9C13-659B9A5BB26B}" dt="2023-05-30T16:38:32.519" v="1" actId="478"/>
          <ac:spMkLst>
            <pc:docMk/>
            <pc:sldMk cId="3371380226" sldId="257"/>
            <ac:spMk id="17" creationId="{97E5F0D2-BC32-2F97-58FF-EB50EE61F3A0}"/>
          </ac:spMkLst>
        </pc:spChg>
        <pc:spChg chg="del">
          <ac:chgData name="Mauricio Vargas Ortiz (Accenture International Limite)" userId="ba67f6af-dff6-4226-8797-1a2481e4a28e" providerId="ADAL" clId="{79BCBA7D-99A9-4743-9C13-659B9A5BB26B}" dt="2023-05-30T16:38:32.519" v="1" actId="478"/>
          <ac:spMkLst>
            <pc:docMk/>
            <pc:sldMk cId="3371380226" sldId="257"/>
            <ac:spMk id="18" creationId="{6D49A799-F026-F4EE-E81C-A6943A936FF6}"/>
          </ac:spMkLst>
        </pc:spChg>
        <pc:spChg chg="del">
          <ac:chgData name="Mauricio Vargas Ortiz (Accenture International Limite)" userId="ba67f6af-dff6-4226-8797-1a2481e4a28e" providerId="ADAL" clId="{79BCBA7D-99A9-4743-9C13-659B9A5BB26B}" dt="2023-05-30T16:38:32.519" v="1" actId="478"/>
          <ac:spMkLst>
            <pc:docMk/>
            <pc:sldMk cId="3371380226" sldId="257"/>
            <ac:spMk id="19" creationId="{2CFF0F5C-9770-446D-2D2A-AF169F040EEE}"/>
          </ac:spMkLst>
        </pc:spChg>
        <pc:spChg chg="del">
          <ac:chgData name="Mauricio Vargas Ortiz (Accenture International Limite)" userId="ba67f6af-dff6-4226-8797-1a2481e4a28e" providerId="ADAL" clId="{79BCBA7D-99A9-4743-9C13-659B9A5BB26B}" dt="2023-05-30T16:38:32.519" v="1" actId="478"/>
          <ac:spMkLst>
            <pc:docMk/>
            <pc:sldMk cId="3371380226" sldId="257"/>
            <ac:spMk id="20" creationId="{7DE80316-EB7B-E9C8-99DE-939B005F517D}"/>
          </ac:spMkLst>
        </pc:spChg>
        <pc:spChg chg="del">
          <ac:chgData name="Mauricio Vargas Ortiz (Accenture International Limite)" userId="ba67f6af-dff6-4226-8797-1a2481e4a28e" providerId="ADAL" clId="{79BCBA7D-99A9-4743-9C13-659B9A5BB26B}" dt="2023-05-30T16:38:32.519" v="1" actId="478"/>
          <ac:spMkLst>
            <pc:docMk/>
            <pc:sldMk cId="3371380226" sldId="257"/>
            <ac:spMk id="21" creationId="{01CAC7B6-4AA9-6DC5-65D3-18337DBF93A8}"/>
          </ac:spMkLst>
        </pc:spChg>
        <pc:spChg chg="del">
          <ac:chgData name="Mauricio Vargas Ortiz (Accenture International Limite)" userId="ba67f6af-dff6-4226-8797-1a2481e4a28e" providerId="ADAL" clId="{79BCBA7D-99A9-4743-9C13-659B9A5BB26B}" dt="2023-05-30T16:38:32.519" v="1" actId="478"/>
          <ac:spMkLst>
            <pc:docMk/>
            <pc:sldMk cId="3371380226" sldId="257"/>
            <ac:spMk id="22" creationId="{A41FFE97-DD7F-EC2E-A734-86400038BCA3}"/>
          </ac:spMkLst>
        </pc:spChg>
        <pc:spChg chg="del">
          <ac:chgData name="Mauricio Vargas Ortiz (Accenture International Limite)" userId="ba67f6af-dff6-4226-8797-1a2481e4a28e" providerId="ADAL" clId="{79BCBA7D-99A9-4743-9C13-659B9A5BB26B}" dt="2023-05-30T16:38:32.519" v="1" actId="478"/>
          <ac:spMkLst>
            <pc:docMk/>
            <pc:sldMk cId="3371380226" sldId="257"/>
            <ac:spMk id="23" creationId="{9BF7ADE7-53C3-9675-8B38-66CE1C2F7B4E}"/>
          </ac:spMkLst>
        </pc:spChg>
        <pc:spChg chg="add del mod">
          <ac:chgData name="Mauricio Vargas Ortiz (Accenture International Limite)" userId="ba67f6af-dff6-4226-8797-1a2481e4a28e" providerId="ADAL" clId="{79BCBA7D-99A9-4743-9C13-659B9A5BB26B}" dt="2023-05-30T16:50:03.585" v="7" actId="478"/>
          <ac:spMkLst>
            <pc:docMk/>
            <pc:sldMk cId="3371380226" sldId="257"/>
            <ac:spMk id="24" creationId="{3183EA68-C84F-9BB3-9F29-37EC4D254119}"/>
          </ac:spMkLst>
        </pc:spChg>
        <pc:spChg chg="add mod">
          <ac:chgData name="Mauricio Vargas Ortiz (Accenture International Limite)" userId="ba67f6af-dff6-4226-8797-1a2481e4a28e" providerId="ADAL" clId="{79BCBA7D-99A9-4743-9C13-659B9A5BB26B}" dt="2023-05-30T17:30:36.599" v="283" actId="207"/>
          <ac:spMkLst>
            <pc:docMk/>
            <pc:sldMk cId="3371380226" sldId="257"/>
            <ac:spMk id="36" creationId="{CF335526-ED00-4543-C7AE-F8BDDE09F9E8}"/>
          </ac:spMkLst>
        </pc:spChg>
        <pc:spChg chg="add del mod">
          <ac:chgData name="Mauricio Vargas Ortiz (Accenture International Limite)" userId="ba67f6af-dff6-4226-8797-1a2481e4a28e" providerId="ADAL" clId="{79BCBA7D-99A9-4743-9C13-659B9A5BB26B}" dt="2023-05-30T17:12:18.339" v="164" actId="21"/>
          <ac:spMkLst>
            <pc:docMk/>
            <pc:sldMk cId="3371380226" sldId="257"/>
            <ac:spMk id="37" creationId="{A07B1B8E-FBE7-4EC8-84BF-1BEC8DA88C07}"/>
          </ac:spMkLst>
        </pc:spChg>
        <pc:spChg chg="add del mod">
          <ac:chgData name="Mauricio Vargas Ortiz (Accenture International Limite)" userId="ba67f6af-dff6-4226-8797-1a2481e4a28e" providerId="ADAL" clId="{79BCBA7D-99A9-4743-9C13-659B9A5BB26B}" dt="2023-05-30T17:14:34.639" v="186" actId="478"/>
          <ac:spMkLst>
            <pc:docMk/>
            <pc:sldMk cId="3371380226" sldId="257"/>
            <ac:spMk id="38" creationId="{DB0FE5AF-E90B-AC24-59A7-C3FC7FC8ED34}"/>
          </ac:spMkLst>
        </pc:spChg>
        <pc:spChg chg="add mod">
          <ac:chgData name="Mauricio Vargas Ortiz (Accenture International Limite)" userId="ba67f6af-dff6-4226-8797-1a2481e4a28e" providerId="ADAL" clId="{79BCBA7D-99A9-4743-9C13-659B9A5BB26B}" dt="2023-05-30T17:29:07.638" v="234" actId="20577"/>
          <ac:spMkLst>
            <pc:docMk/>
            <pc:sldMk cId="3371380226" sldId="257"/>
            <ac:spMk id="39" creationId="{690F8F7C-F445-2567-6258-2F9DB09919F4}"/>
          </ac:spMkLst>
        </pc:spChg>
        <pc:spChg chg="add del mod">
          <ac:chgData name="Mauricio Vargas Ortiz (Accenture International Limite)" userId="ba67f6af-dff6-4226-8797-1a2481e4a28e" providerId="ADAL" clId="{79BCBA7D-99A9-4743-9C13-659B9A5BB26B}" dt="2023-05-30T17:14:34.639" v="186" actId="478"/>
          <ac:spMkLst>
            <pc:docMk/>
            <pc:sldMk cId="3371380226" sldId="257"/>
            <ac:spMk id="40" creationId="{EF0E4400-582D-7D78-64A1-C2F5B8AE0613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16:39.947" v="192"/>
          <ac:spMkLst>
            <pc:docMk/>
            <pc:sldMk cId="3371380226" sldId="257"/>
            <ac:spMk id="42" creationId="{7F67C5DC-593F-0D38-67CA-601491C5E10A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16:39.947" v="192"/>
          <ac:spMkLst>
            <pc:docMk/>
            <pc:sldMk cId="3371380226" sldId="257"/>
            <ac:spMk id="43" creationId="{F1062261-A690-6219-51EB-BC6890CBC003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16:39.947" v="192"/>
          <ac:spMkLst>
            <pc:docMk/>
            <pc:sldMk cId="3371380226" sldId="257"/>
            <ac:spMk id="44" creationId="{64509AE5-98A6-BF67-9EAC-EA2D71073A5C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16:39.947" v="192"/>
          <ac:spMkLst>
            <pc:docMk/>
            <pc:sldMk cId="3371380226" sldId="257"/>
            <ac:spMk id="45" creationId="{A4EA9B75-E97D-E24F-46F3-DB64A2EE893D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16:39.947" v="192"/>
          <ac:spMkLst>
            <pc:docMk/>
            <pc:sldMk cId="3371380226" sldId="257"/>
            <ac:spMk id="46" creationId="{9EBC708E-36A7-2B5B-7317-6D4AA322F7C4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16:39.947" v="192"/>
          <ac:spMkLst>
            <pc:docMk/>
            <pc:sldMk cId="3371380226" sldId="257"/>
            <ac:spMk id="47" creationId="{6C153DF7-F3F8-DBB2-4822-BE3006A8BB0E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16:39.947" v="192"/>
          <ac:spMkLst>
            <pc:docMk/>
            <pc:sldMk cId="3371380226" sldId="257"/>
            <ac:spMk id="48" creationId="{CAD33C22-D50B-58B7-5D93-BC19D1AE201B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16:39.947" v="192"/>
          <ac:spMkLst>
            <pc:docMk/>
            <pc:sldMk cId="3371380226" sldId="257"/>
            <ac:spMk id="49" creationId="{7E569841-4819-1A0B-B119-DC0144558D64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16:39.947" v="192"/>
          <ac:spMkLst>
            <pc:docMk/>
            <pc:sldMk cId="3371380226" sldId="257"/>
            <ac:spMk id="50" creationId="{2B9974E8-43EE-B7EF-40F8-70AC7BBF92F5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16:39.947" v="192"/>
          <ac:spMkLst>
            <pc:docMk/>
            <pc:sldMk cId="3371380226" sldId="257"/>
            <ac:spMk id="51" creationId="{19F19171-70E4-3987-8922-7D3B4257A281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16:39.947" v="192"/>
          <ac:spMkLst>
            <pc:docMk/>
            <pc:sldMk cId="3371380226" sldId="257"/>
            <ac:spMk id="52" creationId="{27F9AA18-9AE7-A8D3-6E92-7BF65345CEFD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16:39.947" v="192"/>
          <ac:spMkLst>
            <pc:docMk/>
            <pc:sldMk cId="3371380226" sldId="257"/>
            <ac:spMk id="53" creationId="{7EC0DBD2-5CAA-7CDE-891E-BCC53D807CE5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16:39.947" v="192"/>
          <ac:spMkLst>
            <pc:docMk/>
            <pc:sldMk cId="3371380226" sldId="257"/>
            <ac:spMk id="54" creationId="{4334A3EB-4FA4-2234-DE36-8711E9022182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16:39.947" v="192"/>
          <ac:spMkLst>
            <pc:docMk/>
            <pc:sldMk cId="3371380226" sldId="257"/>
            <ac:spMk id="55" creationId="{373FB0A8-F1C8-0684-6B34-C86C2F6DC4C0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16:39.947" v="192"/>
          <ac:spMkLst>
            <pc:docMk/>
            <pc:sldMk cId="3371380226" sldId="257"/>
            <ac:spMk id="56" creationId="{5FC2F401-F78B-FC4B-1226-530DD2637DE6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0:25.740" v="281" actId="207"/>
          <ac:spMkLst>
            <pc:docMk/>
            <pc:sldMk cId="3371380226" sldId="257"/>
            <ac:spMk id="58" creationId="{220BEF80-03EC-81C8-C8BC-EC79D9B226C5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0:25.740" v="281" actId="207"/>
          <ac:spMkLst>
            <pc:docMk/>
            <pc:sldMk cId="3371380226" sldId="257"/>
            <ac:spMk id="59" creationId="{B7828F3A-D741-1B70-F235-B74FD61F8AD5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0:25.740" v="281" actId="207"/>
          <ac:spMkLst>
            <pc:docMk/>
            <pc:sldMk cId="3371380226" sldId="257"/>
            <ac:spMk id="61" creationId="{1F656562-FA12-8F0B-045F-5918E0173195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0:25.740" v="281" actId="207"/>
          <ac:spMkLst>
            <pc:docMk/>
            <pc:sldMk cId="3371380226" sldId="257"/>
            <ac:spMk id="62" creationId="{C04AD0D3-2813-69AA-0E38-B5E408EAB0DE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0:25.740" v="281" actId="207"/>
          <ac:spMkLst>
            <pc:docMk/>
            <pc:sldMk cId="3371380226" sldId="257"/>
            <ac:spMk id="64" creationId="{B9AA620B-61DB-58A4-50CC-22962AF54C8D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0:25.740" v="281" actId="207"/>
          <ac:spMkLst>
            <pc:docMk/>
            <pc:sldMk cId="3371380226" sldId="257"/>
            <ac:spMk id="65" creationId="{29C33B8B-445E-2DA6-894D-5D359CA2FAB7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0:25.740" v="281" actId="207"/>
          <ac:spMkLst>
            <pc:docMk/>
            <pc:sldMk cId="3371380226" sldId="257"/>
            <ac:spMk id="66" creationId="{9A9B7468-EE8A-4814-4FE3-FFAE08E492A1}"/>
          </ac:spMkLst>
        </pc:spChg>
        <pc:spChg chg="add mod topLvl">
          <ac:chgData name="Mauricio Vargas Ortiz (Accenture International Limite)" userId="ba67f6af-dff6-4226-8797-1a2481e4a28e" providerId="ADAL" clId="{79BCBA7D-99A9-4743-9C13-659B9A5BB26B}" dt="2023-05-30T17:32:21.781" v="323" actId="255"/>
          <ac:spMkLst>
            <pc:docMk/>
            <pc:sldMk cId="3371380226" sldId="257"/>
            <ac:spMk id="69" creationId="{2EE9076C-F5E1-EAE1-7845-E17A4B6AC1C3}"/>
          </ac:spMkLst>
        </pc:spChg>
        <pc:spChg chg="add mod topLvl">
          <ac:chgData name="Mauricio Vargas Ortiz (Accenture International Limite)" userId="ba67f6af-dff6-4226-8797-1a2481e4a28e" providerId="ADAL" clId="{79BCBA7D-99A9-4743-9C13-659B9A5BB26B}" dt="2023-05-30T17:32:21.781" v="323" actId="255"/>
          <ac:spMkLst>
            <pc:docMk/>
            <pc:sldMk cId="3371380226" sldId="257"/>
            <ac:spMk id="70" creationId="{C618C89B-65ED-81F9-FDB9-1A8A03D37630}"/>
          </ac:spMkLst>
        </pc:spChg>
        <pc:spChg chg="add mod topLvl">
          <ac:chgData name="Mauricio Vargas Ortiz (Accenture International Limite)" userId="ba67f6af-dff6-4226-8797-1a2481e4a28e" providerId="ADAL" clId="{79BCBA7D-99A9-4743-9C13-659B9A5BB26B}" dt="2023-05-30T17:32:21.781" v="323" actId="255"/>
          <ac:spMkLst>
            <pc:docMk/>
            <pc:sldMk cId="3371380226" sldId="257"/>
            <ac:spMk id="71" creationId="{D2DF98FF-1226-1CA0-BC59-7AF7370AC7BB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0:25.740" v="281" actId="207"/>
          <ac:spMkLst>
            <pc:docMk/>
            <pc:sldMk cId="3371380226" sldId="257"/>
            <ac:spMk id="74" creationId="{E4A65423-6E5E-6CF8-8B20-71E94F612AF9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0:25.740" v="281" actId="207"/>
          <ac:spMkLst>
            <pc:docMk/>
            <pc:sldMk cId="3371380226" sldId="257"/>
            <ac:spMk id="75" creationId="{59C3BF6D-191C-0A88-2FAA-6A500E51C28E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0:25.740" v="281" actId="207"/>
          <ac:spMkLst>
            <pc:docMk/>
            <pc:sldMk cId="3371380226" sldId="257"/>
            <ac:spMk id="77" creationId="{570283CE-7663-4521-2982-34A487185C2D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0:25.740" v="281" actId="207"/>
          <ac:spMkLst>
            <pc:docMk/>
            <pc:sldMk cId="3371380226" sldId="257"/>
            <ac:spMk id="78" creationId="{7C5D2F55-A576-B211-0586-0B0066DCEDE6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0:25.740" v="281" actId="207"/>
          <ac:spMkLst>
            <pc:docMk/>
            <pc:sldMk cId="3371380226" sldId="257"/>
            <ac:spMk id="79" creationId="{365C668C-E8C6-93DC-E042-BE4E6D8A5761}"/>
          </ac:spMkLst>
        </pc:spChg>
        <pc:spChg chg="add mod">
          <ac:chgData name="Mauricio Vargas Ortiz (Accenture International Limite)" userId="ba67f6af-dff6-4226-8797-1a2481e4a28e" providerId="ADAL" clId="{79BCBA7D-99A9-4743-9C13-659B9A5BB26B}" dt="2023-05-30T17:32:21.781" v="323" actId="255"/>
          <ac:spMkLst>
            <pc:docMk/>
            <pc:sldMk cId="3371380226" sldId="257"/>
            <ac:spMk id="80" creationId="{65060A38-B0F3-B714-6B77-B4F396325EA4}"/>
          </ac:spMkLst>
        </pc:spChg>
        <pc:spChg chg="add mod">
          <ac:chgData name="Mauricio Vargas Ortiz (Accenture International Limite)" userId="ba67f6af-dff6-4226-8797-1a2481e4a28e" providerId="ADAL" clId="{79BCBA7D-99A9-4743-9C13-659B9A5BB26B}" dt="2023-05-30T17:32:21.781" v="323" actId="255"/>
          <ac:spMkLst>
            <pc:docMk/>
            <pc:sldMk cId="3371380226" sldId="257"/>
            <ac:spMk id="81" creationId="{3BAFF675-F07D-DE60-8D2E-7CA4BE9908B0}"/>
          </ac:spMkLst>
        </pc:spChg>
        <pc:spChg chg="add mod">
          <ac:chgData name="Mauricio Vargas Ortiz (Accenture International Limite)" userId="ba67f6af-dff6-4226-8797-1a2481e4a28e" providerId="ADAL" clId="{79BCBA7D-99A9-4743-9C13-659B9A5BB26B}" dt="2023-05-30T17:32:27.804" v="324" actId="255"/>
          <ac:spMkLst>
            <pc:docMk/>
            <pc:sldMk cId="3371380226" sldId="257"/>
            <ac:spMk id="82" creationId="{8CF75BDD-2684-0174-7548-44DDDAFBF932}"/>
          </ac:spMkLst>
        </pc:spChg>
        <pc:spChg chg="add mod">
          <ac:chgData name="Mauricio Vargas Ortiz (Accenture International Limite)" userId="ba67f6af-dff6-4226-8797-1a2481e4a28e" providerId="ADAL" clId="{79BCBA7D-99A9-4743-9C13-659B9A5BB26B}" dt="2023-05-30T17:32:42.670" v="327" actId="1076"/>
          <ac:spMkLst>
            <pc:docMk/>
            <pc:sldMk cId="3371380226" sldId="257"/>
            <ac:spMk id="83" creationId="{F4500CC6-1984-DE79-C433-F5CE41CAC2F0}"/>
          </ac:spMkLst>
        </pc:spChg>
        <pc:spChg chg="add mod">
          <ac:chgData name="Mauricio Vargas Ortiz (Accenture International Limite)" userId="ba67f6af-dff6-4226-8797-1a2481e4a28e" providerId="ADAL" clId="{79BCBA7D-99A9-4743-9C13-659B9A5BB26B}" dt="2023-05-30T17:34:42.501" v="349" actId="1076"/>
          <ac:spMkLst>
            <pc:docMk/>
            <pc:sldMk cId="3371380226" sldId="257"/>
            <ac:spMk id="84" creationId="{AE64CF9C-B53E-DB41-A7EB-1CDD6BF3E35F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1:43.942" v="316"/>
          <ac:spMkLst>
            <pc:docMk/>
            <pc:sldMk cId="3371380226" sldId="257"/>
            <ac:spMk id="86" creationId="{8F8B095D-B483-0945-3369-A26D57584BAA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1:43.942" v="316"/>
          <ac:spMkLst>
            <pc:docMk/>
            <pc:sldMk cId="3371380226" sldId="257"/>
            <ac:spMk id="87" creationId="{BE683BBA-DDE5-EC64-B574-508521FC8BE6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1:43.942" v="316"/>
          <ac:spMkLst>
            <pc:docMk/>
            <pc:sldMk cId="3371380226" sldId="257"/>
            <ac:spMk id="88" creationId="{D7BF7E84-55A1-A697-0507-E4C7177BBC66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1:50.339" v="318"/>
          <ac:spMkLst>
            <pc:docMk/>
            <pc:sldMk cId="3371380226" sldId="257"/>
            <ac:spMk id="90" creationId="{F9BF879C-666C-BB53-B481-DBFF6B5E64E2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1:50.339" v="318"/>
          <ac:spMkLst>
            <pc:docMk/>
            <pc:sldMk cId="3371380226" sldId="257"/>
            <ac:spMk id="91" creationId="{353BCF76-746A-69A0-11B1-BCEB5C6F6958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1:50.339" v="318"/>
          <ac:spMkLst>
            <pc:docMk/>
            <pc:sldMk cId="3371380226" sldId="257"/>
            <ac:spMk id="92" creationId="{C94A6D9A-E5B3-7B27-E266-471507029617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1:50.339" v="318"/>
          <ac:spMkLst>
            <pc:docMk/>
            <pc:sldMk cId="3371380226" sldId="257"/>
            <ac:spMk id="94" creationId="{72B65259-8177-81AD-15A3-A37F93EB8991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1:50.339" v="318"/>
          <ac:spMkLst>
            <pc:docMk/>
            <pc:sldMk cId="3371380226" sldId="257"/>
            <ac:spMk id="95" creationId="{04BC11E7-1847-C97F-FF35-DC2B16A14CA8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1:50.339" v="318"/>
          <ac:spMkLst>
            <pc:docMk/>
            <pc:sldMk cId="3371380226" sldId="257"/>
            <ac:spMk id="96" creationId="{29639A4A-1881-BAE9-03DB-D8906395C1C8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2:02.025" v="320"/>
          <ac:spMkLst>
            <pc:docMk/>
            <pc:sldMk cId="3371380226" sldId="257"/>
            <ac:spMk id="98" creationId="{F24FB842-0DAC-2A06-058F-D6513F828A2D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2:02.025" v="320"/>
          <ac:spMkLst>
            <pc:docMk/>
            <pc:sldMk cId="3371380226" sldId="257"/>
            <ac:spMk id="99" creationId="{95A12DE4-A31B-AE6C-C4E3-475912D83C28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2:02.025" v="320"/>
          <ac:spMkLst>
            <pc:docMk/>
            <pc:sldMk cId="3371380226" sldId="257"/>
            <ac:spMk id="100" creationId="{FE7C86BB-1B3E-421C-7AAB-615D598B7C52}"/>
          </ac:spMkLst>
        </pc:spChg>
        <pc:spChg chg="add mod">
          <ac:chgData name="Mauricio Vargas Ortiz (Accenture International Limite)" userId="ba67f6af-dff6-4226-8797-1a2481e4a28e" providerId="ADAL" clId="{79BCBA7D-99A9-4743-9C13-659B9A5BB26B}" dt="2023-05-30T17:35:26.728" v="377" actId="1076"/>
          <ac:spMkLst>
            <pc:docMk/>
            <pc:sldMk cId="3371380226" sldId="257"/>
            <ac:spMk id="101" creationId="{0A3E55BF-1617-A4DA-B8C0-7E8269760363}"/>
          </ac:spMkLst>
        </pc:spChg>
        <pc:spChg chg="add mod">
          <ac:chgData name="Mauricio Vargas Ortiz (Accenture International Limite)" userId="ba67f6af-dff6-4226-8797-1a2481e4a28e" providerId="ADAL" clId="{79BCBA7D-99A9-4743-9C13-659B9A5BB26B}" dt="2023-05-30T17:34:22.887" v="343" actId="208"/>
          <ac:spMkLst>
            <pc:docMk/>
            <pc:sldMk cId="3371380226" sldId="257"/>
            <ac:spMk id="102" creationId="{F4AF06DD-2A96-9961-745B-B8315419137B}"/>
          </ac:spMkLst>
        </pc:spChg>
        <pc:spChg chg="add mod">
          <ac:chgData name="Mauricio Vargas Ortiz (Accenture International Limite)" userId="ba67f6af-dff6-4226-8797-1a2481e4a28e" providerId="ADAL" clId="{79BCBA7D-99A9-4743-9C13-659B9A5BB26B}" dt="2023-05-30T17:34:22.887" v="343" actId="208"/>
          <ac:spMkLst>
            <pc:docMk/>
            <pc:sldMk cId="3371380226" sldId="257"/>
            <ac:spMk id="103" creationId="{52E3AF9B-5481-CC8B-5976-725F70120B8B}"/>
          </ac:spMkLst>
        </pc:spChg>
        <pc:spChg chg="add mod">
          <ac:chgData name="Mauricio Vargas Ortiz (Accenture International Limite)" userId="ba67f6af-dff6-4226-8797-1a2481e4a28e" providerId="ADAL" clId="{79BCBA7D-99A9-4743-9C13-659B9A5BB26B}" dt="2023-05-30T17:34:39.699" v="347" actId="1035"/>
          <ac:spMkLst>
            <pc:docMk/>
            <pc:sldMk cId="3371380226" sldId="257"/>
            <ac:spMk id="104" creationId="{F162BE83-E077-DCEF-D296-670054E0EC82}"/>
          </ac:spMkLst>
        </pc:spChg>
        <pc:spChg chg="add mod">
          <ac:chgData name="Mauricio Vargas Ortiz (Accenture International Limite)" userId="ba67f6af-dff6-4226-8797-1a2481e4a28e" providerId="ADAL" clId="{79BCBA7D-99A9-4743-9C13-659B9A5BB26B}" dt="2023-05-30T17:34:39.699" v="347" actId="1035"/>
          <ac:spMkLst>
            <pc:docMk/>
            <pc:sldMk cId="3371380226" sldId="257"/>
            <ac:spMk id="105" creationId="{79D88D91-A452-D7BC-344C-B99445D7C119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5:28.391" v="378"/>
          <ac:spMkLst>
            <pc:docMk/>
            <pc:sldMk cId="3371380226" sldId="257"/>
            <ac:spMk id="108" creationId="{C80EE1D2-CC9E-78F0-71CA-CA497978A9EB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5:28.391" v="378"/>
          <ac:spMkLst>
            <pc:docMk/>
            <pc:sldMk cId="3371380226" sldId="257"/>
            <ac:spMk id="109" creationId="{59F82FB3-01F7-BDC2-3F0D-D16B1D9B64B8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5:28.391" v="378"/>
          <ac:spMkLst>
            <pc:docMk/>
            <pc:sldMk cId="3371380226" sldId="257"/>
            <ac:spMk id="110" creationId="{197CE33E-E1F1-1016-244C-848A5208222E}"/>
          </ac:spMkLst>
        </pc:spChg>
        <pc:spChg chg="add mod">
          <ac:chgData name="Mauricio Vargas Ortiz (Accenture International Limite)" userId="ba67f6af-dff6-4226-8797-1a2481e4a28e" providerId="ADAL" clId="{79BCBA7D-99A9-4743-9C13-659B9A5BB26B}" dt="2023-05-30T17:35:37.258" v="379" actId="1076"/>
          <ac:spMkLst>
            <pc:docMk/>
            <pc:sldMk cId="3371380226" sldId="257"/>
            <ac:spMk id="111" creationId="{23F2C7B9-3A1B-4E35-E94D-CF0A85BD039D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5:41.930" v="380"/>
          <ac:spMkLst>
            <pc:docMk/>
            <pc:sldMk cId="3371380226" sldId="257"/>
            <ac:spMk id="113" creationId="{83FE9F0C-B7D4-5692-933B-91BE91ABEC1E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5:41.930" v="380"/>
          <ac:spMkLst>
            <pc:docMk/>
            <pc:sldMk cId="3371380226" sldId="257"/>
            <ac:spMk id="114" creationId="{D0DC628D-75A5-ABD9-9A82-DA9D4B87DD53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5:41.930" v="380"/>
          <ac:spMkLst>
            <pc:docMk/>
            <pc:sldMk cId="3371380226" sldId="257"/>
            <ac:spMk id="115" creationId="{10DF9CAC-3421-4ED8-7216-C7570A26BF83}"/>
          </ac:spMkLst>
        </pc:spChg>
        <pc:spChg chg="add mod">
          <ac:chgData name="Mauricio Vargas Ortiz (Accenture International Limite)" userId="ba67f6af-dff6-4226-8797-1a2481e4a28e" providerId="ADAL" clId="{79BCBA7D-99A9-4743-9C13-659B9A5BB26B}" dt="2023-05-30T17:35:46.914" v="381" actId="1076"/>
          <ac:spMkLst>
            <pc:docMk/>
            <pc:sldMk cId="3371380226" sldId="257"/>
            <ac:spMk id="116" creationId="{65EF73BD-1EB5-7F8D-D774-FC53EAA0F00C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5:41.930" v="380"/>
          <ac:spMkLst>
            <pc:docMk/>
            <pc:sldMk cId="3371380226" sldId="257"/>
            <ac:spMk id="118" creationId="{889034C3-41ED-392C-8E12-560EC3D3C4A9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5:41.930" v="380"/>
          <ac:spMkLst>
            <pc:docMk/>
            <pc:sldMk cId="3371380226" sldId="257"/>
            <ac:spMk id="119" creationId="{7A160389-DB45-FAE8-B643-40F35CA59B75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5:41.930" v="380"/>
          <ac:spMkLst>
            <pc:docMk/>
            <pc:sldMk cId="3371380226" sldId="257"/>
            <ac:spMk id="120" creationId="{A440E512-00B0-76DD-E5B2-82B6DD93231B}"/>
          </ac:spMkLst>
        </pc:spChg>
        <pc:spChg chg="add mod">
          <ac:chgData name="Mauricio Vargas Ortiz (Accenture International Limite)" userId="ba67f6af-dff6-4226-8797-1a2481e4a28e" providerId="ADAL" clId="{79BCBA7D-99A9-4743-9C13-659B9A5BB26B}" dt="2023-05-30T17:35:46.914" v="381" actId="1076"/>
          <ac:spMkLst>
            <pc:docMk/>
            <pc:sldMk cId="3371380226" sldId="257"/>
            <ac:spMk id="121" creationId="{FBD7E9A0-D367-EE2F-78AB-9BD0BA49CCD4}"/>
          </ac:spMkLst>
        </pc:spChg>
        <pc:spChg chg="add mod">
          <ac:chgData name="Mauricio Vargas Ortiz (Accenture International Limite)" userId="ba67f6af-dff6-4226-8797-1a2481e4a28e" providerId="ADAL" clId="{79BCBA7D-99A9-4743-9C13-659B9A5BB26B}" dt="2023-05-30T17:37:08.979" v="469" actId="404"/>
          <ac:spMkLst>
            <pc:docMk/>
            <pc:sldMk cId="3371380226" sldId="257"/>
            <ac:spMk id="122" creationId="{0497E0D7-5618-687E-EEA4-B69C0B111BD3}"/>
          </ac:spMkLst>
        </pc:spChg>
        <pc:spChg chg="add mod">
          <ac:chgData name="Mauricio Vargas Ortiz (Accenture International Limite)" userId="ba67f6af-dff6-4226-8797-1a2481e4a28e" providerId="ADAL" clId="{79BCBA7D-99A9-4743-9C13-659B9A5BB26B}" dt="2023-05-30T17:37:08.979" v="469" actId="404"/>
          <ac:spMkLst>
            <pc:docMk/>
            <pc:sldMk cId="3371380226" sldId="257"/>
            <ac:spMk id="123" creationId="{72D3B6D9-4B9A-151A-7FC9-ED480DFF4335}"/>
          </ac:spMkLst>
        </pc:spChg>
        <pc:spChg chg="add del mod">
          <ac:chgData name="Mauricio Vargas Ortiz (Accenture International Limite)" userId="ba67f6af-dff6-4226-8797-1a2481e4a28e" providerId="ADAL" clId="{79BCBA7D-99A9-4743-9C13-659B9A5BB26B}" dt="2023-05-30T17:38:44.119" v="479" actId="478"/>
          <ac:spMkLst>
            <pc:docMk/>
            <pc:sldMk cId="3371380226" sldId="257"/>
            <ac:spMk id="124" creationId="{A27CA672-BECC-944B-0306-D24314A3E562}"/>
          </ac:spMkLst>
        </pc:spChg>
        <pc:grpChg chg="add del mod">
          <ac:chgData name="Mauricio Vargas Ortiz (Accenture International Limite)" userId="ba67f6af-dff6-4226-8797-1a2481e4a28e" providerId="ADAL" clId="{79BCBA7D-99A9-4743-9C13-659B9A5BB26B}" dt="2023-05-30T17:17:12.294" v="197" actId="478"/>
          <ac:grpSpMkLst>
            <pc:docMk/>
            <pc:sldMk cId="3371380226" sldId="257"/>
            <ac:grpSpMk id="41" creationId="{62139E2C-74A7-F1BD-BC36-EAA560220ED6}"/>
          </ac:grpSpMkLst>
        </pc:grpChg>
        <pc:grpChg chg="add del mod">
          <ac:chgData name="Mauricio Vargas Ortiz (Accenture International Limite)" userId="ba67f6af-dff6-4226-8797-1a2481e4a28e" providerId="ADAL" clId="{79BCBA7D-99A9-4743-9C13-659B9A5BB26B}" dt="2023-05-30T17:31:40.939" v="314" actId="478"/>
          <ac:grpSpMkLst>
            <pc:docMk/>
            <pc:sldMk cId="3371380226" sldId="257"/>
            <ac:grpSpMk id="57" creationId="{6736E67E-CF6A-8DEB-6FB2-10DBAF53B530}"/>
          </ac:grpSpMkLst>
        </pc:grpChg>
        <pc:grpChg chg="add del mod">
          <ac:chgData name="Mauricio Vargas Ortiz (Accenture International Limite)" userId="ba67f6af-dff6-4226-8797-1a2481e4a28e" providerId="ADAL" clId="{79BCBA7D-99A9-4743-9C13-659B9A5BB26B}" dt="2023-05-30T17:31:41.942" v="315" actId="478"/>
          <ac:grpSpMkLst>
            <pc:docMk/>
            <pc:sldMk cId="3371380226" sldId="257"/>
            <ac:grpSpMk id="60" creationId="{8A0EE4B3-6B04-3406-2E92-2CD37B1EBB2B}"/>
          </ac:grpSpMkLst>
        </pc:grpChg>
        <pc:grpChg chg="add mod">
          <ac:chgData name="Mauricio Vargas Ortiz (Accenture International Limite)" userId="ba67f6af-dff6-4226-8797-1a2481e4a28e" providerId="ADAL" clId="{79BCBA7D-99A9-4743-9C13-659B9A5BB26B}" dt="2023-05-30T17:30:25.740" v="281" actId="207"/>
          <ac:grpSpMkLst>
            <pc:docMk/>
            <pc:sldMk cId="3371380226" sldId="257"/>
            <ac:grpSpMk id="63" creationId="{047C4189-83C3-3E69-7997-377F1D2D353F}"/>
          </ac:grpSpMkLst>
        </pc:grpChg>
        <pc:grpChg chg="add del mod">
          <ac:chgData name="Mauricio Vargas Ortiz (Accenture International Limite)" userId="ba67f6af-dff6-4226-8797-1a2481e4a28e" providerId="ADAL" clId="{79BCBA7D-99A9-4743-9C13-659B9A5BB26B}" dt="2023-05-30T17:27:33.132" v="222" actId="165"/>
          <ac:grpSpMkLst>
            <pc:docMk/>
            <pc:sldMk cId="3371380226" sldId="257"/>
            <ac:grpSpMk id="72" creationId="{14AC7D17-D2AA-CD9D-FF07-F61FB54B4ADF}"/>
          </ac:grpSpMkLst>
        </pc:grpChg>
        <pc:grpChg chg="add del mod">
          <ac:chgData name="Mauricio Vargas Ortiz (Accenture International Limite)" userId="ba67f6af-dff6-4226-8797-1a2481e4a28e" providerId="ADAL" clId="{79BCBA7D-99A9-4743-9C13-659B9A5BB26B}" dt="2023-05-30T17:31:40.328" v="313" actId="478"/>
          <ac:grpSpMkLst>
            <pc:docMk/>
            <pc:sldMk cId="3371380226" sldId="257"/>
            <ac:grpSpMk id="73" creationId="{3393AF0C-C6F7-DBC3-B9AA-6857CF711A35}"/>
          </ac:grpSpMkLst>
        </pc:grpChg>
        <pc:grpChg chg="add mod">
          <ac:chgData name="Mauricio Vargas Ortiz (Accenture International Limite)" userId="ba67f6af-dff6-4226-8797-1a2481e4a28e" providerId="ADAL" clId="{79BCBA7D-99A9-4743-9C13-659B9A5BB26B}" dt="2023-05-30T17:30:25.740" v="281" actId="207"/>
          <ac:grpSpMkLst>
            <pc:docMk/>
            <pc:sldMk cId="3371380226" sldId="257"/>
            <ac:grpSpMk id="76" creationId="{64E231ED-B82D-6B07-6E64-E93244E0CCF9}"/>
          </ac:grpSpMkLst>
        </pc:grpChg>
        <pc:grpChg chg="add mod">
          <ac:chgData name="Mauricio Vargas Ortiz (Accenture International Limite)" userId="ba67f6af-dff6-4226-8797-1a2481e4a28e" providerId="ADAL" clId="{79BCBA7D-99A9-4743-9C13-659B9A5BB26B}" dt="2023-05-30T17:31:47.725" v="317" actId="1076"/>
          <ac:grpSpMkLst>
            <pc:docMk/>
            <pc:sldMk cId="3371380226" sldId="257"/>
            <ac:grpSpMk id="85" creationId="{FF5555B8-F582-C8BB-1A41-A9E0A17604E5}"/>
          </ac:grpSpMkLst>
        </pc:grpChg>
        <pc:grpChg chg="add mod">
          <ac:chgData name="Mauricio Vargas Ortiz (Accenture International Limite)" userId="ba67f6af-dff6-4226-8797-1a2481e4a28e" providerId="ADAL" clId="{79BCBA7D-99A9-4743-9C13-659B9A5BB26B}" dt="2023-05-30T17:31:56.904" v="319" actId="1076"/>
          <ac:grpSpMkLst>
            <pc:docMk/>
            <pc:sldMk cId="3371380226" sldId="257"/>
            <ac:grpSpMk id="89" creationId="{D2FF3870-470F-DEA6-A1D1-E0E59E566135}"/>
          </ac:grpSpMkLst>
        </pc:grpChg>
        <pc:grpChg chg="add mod">
          <ac:chgData name="Mauricio Vargas Ortiz (Accenture International Limite)" userId="ba67f6af-dff6-4226-8797-1a2481e4a28e" providerId="ADAL" clId="{79BCBA7D-99A9-4743-9C13-659B9A5BB26B}" dt="2023-05-30T17:31:56.904" v="319" actId="1076"/>
          <ac:grpSpMkLst>
            <pc:docMk/>
            <pc:sldMk cId="3371380226" sldId="257"/>
            <ac:grpSpMk id="93" creationId="{AF8BD84B-4306-E8A7-6D3D-4D0F44FC9555}"/>
          </ac:grpSpMkLst>
        </pc:grpChg>
        <pc:grpChg chg="add mod">
          <ac:chgData name="Mauricio Vargas Ortiz (Accenture International Limite)" userId="ba67f6af-dff6-4226-8797-1a2481e4a28e" providerId="ADAL" clId="{79BCBA7D-99A9-4743-9C13-659B9A5BB26B}" dt="2023-05-30T17:35:02.067" v="353" actId="1076"/>
          <ac:grpSpMkLst>
            <pc:docMk/>
            <pc:sldMk cId="3371380226" sldId="257"/>
            <ac:grpSpMk id="97" creationId="{816695DB-3947-4EE4-E4EA-B77CF43757CB}"/>
          </ac:grpSpMkLst>
        </pc:grpChg>
        <pc:grpChg chg="add mod">
          <ac:chgData name="Mauricio Vargas Ortiz (Accenture International Limite)" userId="ba67f6af-dff6-4226-8797-1a2481e4a28e" providerId="ADAL" clId="{79BCBA7D-99A9-4743-9C13-659B9A5BB26B}" dt="2023-05-30T17:34:55.036" v="352" actId="14100"/>
          <ac:grpSpMkLst>
            <pc:docMk/>
            <pc:sldMk cId="3371380226" sldId="257"/>
            <ac:grpSpMk id="106" creationId="{0C1E9BE1-C516-8FE8-B1C2-012FC0874A25}"/>
          </ac:grpSpMkLst>
        </pc:grpChg>
        <pc:grpChg chg="add mod">
          <ac:chgData name="Mauricio Vargas Ortiz (Accenture International Limite)" userId="ba67f6af-dff6-4226-8797-1a2481e4a28e" providerId="ADAL" clId="{79BCBA7D-99A9-4743-9C13-659B9A5BB26B}" dt="2023-05-30T17:35:37.258" v="379" actId="1076"/>
          <ac:grpSpMkLst>
            <pc:docMk/>
            <pc:sldMk cId="3371380226" sldId="257"/>
            <ac:grpSpMk id="107" creationId="{6336931C-714E-1B5C-65AA-711A42A206D8}"/>
          </ac:grpSpMkLst>
        </pc:grpChg>
        <pc:grpChg chg="add mod">
          <ac:chgData name="Mauricio Vargas Ortiz (Accenture International Limite)" userId="ba67f6af-dff6-4226-8797-1a2481e4a28e" providerId="ADAL" clId="{79BCBA7D-99A9-4743-9C13-659B9A5BB26B}" dt="2023-05-30T17:35:46.914" v="381" actId="1076"/>
          <ac:grpSpMkLst>
            <pc:docMk/>
            <pc:sldMk cId="3371380226" sldId="257"/>
            <ac:grpSpMk id="112" creationId="{DD9BB215-8A78-A110-533C-74AB7429CC24}"/>
          </ac:grpSpMkLst>
        </pc:grpChg>
        <pc:grpChg chg="add mod">
          <ac:chgData name="Mauricio Vargas Ortiz (Accenture International Limite)" userId="ba67f6af-dff6-4226-8797-1a2481e4a28e" providerId="ADAL" clId="{79BCBA7D-99A9-4743-9C13-659B9A5BB26B}" dt="2023-05-30T17:35:46.914" v="381" actId="1076"/>
          <ac:grpSpMkLst>
            <pc:docMk/>
            <pc:sldMk cId="3371380226" sldId="257"/>
            <ac:grpSpMk id="117" creationId="{F09B3358-3566-5CC4-AFEC-A172859D5811}"/>
          </ac:grpSpMkLst>
        </pc:grpChg>
        <pc:graphicFrameChg chg="add del mod">
          <ac:chgData name="Mauricio Vargas Ortiz (Accenture International Limite)" userId="ba67f6af-dff6-4226-8797-1a2481e4a28e" providerId="ADAL" clId="{79BCBA7D-99A9-4743-9C13-659B9A5BB26B}" dt="2023-05-30T17:05:17.467" v="48" actId="478"/>
          <ac:graphicFrameMkLst>
            <pc:docMk/>
            <pc:sldMk cId="3371380226" sldId="257"/>
            <ac:graphicFrameMk id="29" creationId="{4DCC6BB5-2CF1-D3D4-DD2B-558F753CEB99}"/>
          </ac:graphicFrameMkLst>
        </pc:graphicFrameChg>
        <pc:picChg chg="del">
          <ac:chgData name="Mauricio Vargas Ortiz (Accenture International Limite)" userId="ba67f6af-dff6-4226-8797-1a2481e4a28e" providerId="ADAL" clId="{79BCBA7D-99A9-4743-9C13-659B9A5BB26B}" dt="2023-05-30T16:38:32.519" v="1" actId="478"/>
          <ac:picMkLst>
            <pc:docMk/>
            <pc:sldMk cId="3371380226" sldId="257"/>
            <ac:picMk id="6" creationId="{8AFEDB79-0095-0A6C-9958-D3B9FAE4490D}"/>
          </ac:picMkLst>
        </pc:picChg>
        <pc:picChg chg="del">
          <ac:chgData name="Mauricio Vargas Ortiz (Accenture International Limite)" userId="ba67f6af-dff6-4226-8797-1a2481e4a28e" providerId="ADAL" clId="{79BCBA7D-99A9-4743-9C13-659B9A5BB26B}" dt="2023-05-30T16:38:32.519" v="1" actId="478"/>
          <ac:picMkLst>
            <pc:docMk/>
            <pc:sldMk cId="3371380226" sldId="257"/>
            <ac:picMk id="10" creationId="{23DBF5CD-B283-40D0-E49B-467F6B766143}"/>
          </ac:picMkLst>
        </pc:picChg>
        <pc:picChg chg="del">
          <ac:chgData name="Mauricio Vargas Ortiz (Accenture International Limite)" userId="ba67f6af-dff6-4226-8797-1a2481e4a28e" providerId="ADAL" clId="{79BCBA7D-99A9-4743-9C13-659B9A5BB26B}" dt="2023-05-30T16:38:32.519" v="1" actId="478"/>
          <ac:picMkLst>
            <pc:docMk/>
            <pc:sldMk cId="3371380226" sldId="257"/>
            <ac:picMk id="13" creationId="{E1F018AD-8734-BFC9-5D8E-B024EAB0F9C5}"/>
          </ac:picMkLst>
        </pc:picChg>
        <pc:picChg chg="del">
          <ac:chgData name="Mauricio Vargas Ortiz (Accenture International Limite)" userId="ba67f6af-dff6-4226-8797-1a2481e4a28e" providerId="ADAL" clId="{79BCBA7D-99A9-4743-9C13-659B9A5BB26B}" dt="2023-05-30T16:38:32.519" v="1" actId="478"/>
          <ac:picMkLst>
            <pc:docMk/>
            <pc:sldMk cId="3371380226" sldId="257"/>
            <ac:picMk id="15" creationId="{7B6DDB06-B10C-2723-0E3C-72FEA133B1B4}"/>
          </ac:picMkLst>
        </pc:picChg>
        <pc:picChg chg="add del mod">
          <ac:chgData name="Mauricio Vargas Ortiz (Accenture International Limite)" userId="ba67f6af-dff6-4226-8797-1a2481e4a28e" providerId="ADAL" clId="{79BCBA7D-99A9-4743-9C13-659B9A5BB26B}" dt="2023-05-30T17:03:29.005" v="46" actId="478"/>
          <ac:picMkLst>
            <pc:docMk/>
            <pc:sldMk cId="3371380226" sldId="257"/>
            <ac:picMk id="26" creationId="{A08AB9F7-4C99-9AE7-9BE4-C74C5AB1E8AE}"/>
          </ac:picMkLst>
        </pc:picChg>
        <pc:picChg chg="add del mod">
          <ac:chgData name="Mauricio Vargas Ortiz (Accenture International Limite)" userId="ba67f6af-dff6-4226-8797-1a2481e4a28e" providerId="ADAL" clId="{79BCBA7D-99A9-4743-9C13-659B9A5BB26B}" dt="2023-05-30T17:03:29.005" v="46" actId="478"/>
          <ac:picMkLst>
            <pc:docMk/>
            <pc:sldMk cId="3371380226" sldId="257"/>
            <ac:picMk id="28" creationId="{321AAC44-4E1B-4252-0188-E1575D26672D}"/>
          </ac:picMkLst>
        </pc:picChg>
        <pc:picChg chg="add del mod">
          <ac:chgData name="Mauricio Vargas Ortiz (Accenture International Limite)" userId="ba67f6af-dff6-4226-8797-1a2481e4a28e" providerId="ADAL" clId="{79BCBA7D-99A9-4743-9C13-659B9A5BB26B}" dt="2023-05-30T17:06:03.246" v="65" actId="478"/>
          <ac:picMkLst>
            <pc:docMk/>
            <pc:sldMk cId="3371380226" sldId="257"/>
            <ac:picMk id="31" creationId="{05D654D1-0028-96C2-835F-2DE0FFE7BE47}"/>
          </ac:picMkLst>
        </pc:picChg>
        <pc:picChg chg="add del mod">
          <ac:chgData name="Mauricio Vargas Ortiz (Accenture International Limite)" userId="ba67f6af-dff6-4226-8797-1a2481e4a28e" providerId="ADAL" clId="{79BCBA7D-99A9-4743-9C13-659B9A5BB26B}" dt="2023-05-30T17:05:51.115" v="59" actId="478"/>
          <ac:picMkLst>
            <pc:docMk/>
            <pc:sldMk cId="3371380226" sldId="257"/>
            <ac:picMk id="33" creationId="{D5CE724D-DA8F-78F7-4953-C8B890E51260}"/>
          </ac:picMkLst>
        </pc:picChg>
        <pc:picChg chg="add mod">
          <ac:chgData name="Mauricio Vargas Ortiz (Accenture International Limite)" userId="ba67f6af-dff6-4226-8797-1a2481e4a28e" providerId="ADAL" clId="{79BCBA7D-99A9-4743-9C13-659B9A5BB26B}" dt="2023-05-30T17:06:25.179" v="68" actId="1076"/>
          <ac:picMkLst>
            <pc:docMk/>
            <pc:sldMk cId="3371380226" sldId="257"/>
            <ac:picMk id="35" creationId="{DDB200DD-C450-5ABB-0044-DA07C393202B}"/>
          </ac:picMkLst>
        </pc:picChg>
        <pc:picChg chg="add del mod">
          <ac:chgData name="Mauricio Vargas Ortiz (Accenture International Limite)" userId="ba67f6af-dff6-4226-8797-1a2481e4a28e" providerId="ADAL" clId="{79BCBA7D-99A9-4743-9C13-659B9A5BB26B}" dt="2023-05-30T17:19:35.179" v="205" actId="478"/>
          <ac:picMkLst>
            <pc:docMk/>
            <pc:sldMk cId="3371380226" sldId="257"/>
            <ac:picMk id="68" creationId="{FDC4B9A1-EF6F-01E7-2CCC-10998FACB1D6}"/>
          </ac:picMkLst>
        </pc:picChg>
      </pc:sldChg>
      <pc:sldChg chg="addSp delSp modSp add mod setBg delAnim modAnim">
        <pc:chgData name="Mauricio Vargas Ortiz (Accenture International Limite)" userId="ba67f6af-dff6-4226-8797-1a2481e4a28e" providerId="ADAL" clId="{79BCBA7D-99A9-4743-9C13-659B9A5BB26B}" dt="2023-05-30T18:06:58.812" v="501" actId="478"/>
        <pc:sldMkLst>
          <pc:docMk/>
          <pc:sldMk cId="3140695598" sldId="258"/>
        </pc:sldMkLst>
        <pc:spChg chg="add del mod">
          <ac:chgData name="Mauricio Vargas Ortiz (Accenture International Limite)" userId="ba67f6af-dff6-4226-8797-1a2481e4a28e" providerId="ADAL" clId="{79BCBA7D-99A9-4743-9C13-659B9A5BB26B}" dt="2023-05-30T18:06:54.761" v="500" actId="478"/>
          <ac:spMkLst>
            <pc:docMk/>
            <pc:sldMk cId="3140695598" sldId="258"/>
            <ac:spMk id="2" creationId="{D47D02C3-8074-E5FC-7DBD-EC18278255E1}"/>
          </ac:spMkLst>
        </pc:spChg>
        <pc:spChg chg="add del mod">
          <ac:chgData name="Mauricio Vargas Ortiz (Accenture International Limite)" userId="ba67f6af-dff6-4226-8797-1a2481e4a28e" providerId="ADAL" clId="{79BCBA7D-99A9-4743-9C13-659B9A5BB26B}" dt="2023-05-30T18:06:58.812" v="501" actId="478"/>
          <ac:spMkLst>
            <pc:docMk/>
            <pc:sldMk cId="3140695598" sldId="258"/>
            <ac:spMk id="3" creationId="{0FE8B7F2-AA7C-1B07-10E9-7BCC8A3B4543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9:56.189" v="487" actId="207"/>
          <ac:spMkLst>
            <pc:docMk/>
            <pc:sldMk cId="3140695598" sldId="258"/>
            <ac:spMk id="36" creationId="{CF335526-ED00-4543-C7AE-F8BDDE09F9E8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7:35.827" v="474" actId="207"/>
          <ac:spMkLst>
            <pc:docMk/>
            <pc:sldMk cId="3140695598" sldId="258"/>
            <ac:spMk id="39" creationId="{690F8F7C-F445-2567-6258-2F9DB09919F4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9:42.093" v="485" actId="207"/>
          <ac:spMkLst>
            <pc:docMk/>
            <pc:sldMk cId="3140695598" sldId="258"/>
            <ac:spMk id="64" creationId="{B9AA620B-61DB-58A4-50CC-22962AF54C8D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9:42.093" v="485" actId="207"/>
          <ac:spMkLst>
            <pc:docMk/>
            <pc:sldMk cId="3140695598" sldId="258"/>
            <ac:spMk id="65" creationId="{29C33B8B-445E-2DA6-894D-5D359CA2FAB7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9:42.093" v="485" actId="207"/>
          <ac:spMkLst>
            <pc:docMk/>
            <pc:sldMk cId="3140695598" sldId="258"/>
            <ac:spMk id="66" creationId="{9A9B7468-EE8A-4814-4FE3-FFAE08E492A1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7:35.827" v="474" actId="207"/>
          <ac:spMkLst>
            <pc:docMk/>
            <pc:sldMk cId="3140695598" sldId="258"/>
            <ac:spMk id="69" creationId="{2EE9076C-F5E1-EAE1-7845-E17A4B6AC1C3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7:35.827" v="474" actId="207"/>
          <ac:spMkLst>
            <pc:docMk/>
            <pc:sldMk cId="3140695598" sldId="258"/>
            <ac:spMk id="70" creationId="{C618C89B-65ED-81F9-FDB9-1A8A03D37630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7:35.827" v="474" actId="207"/>
          <ac:spMkLst>
            <pc:docMk/>
            <pc:sldMk cId="3140695598" sldId="258"/>
            <ac:spMk id="71" creationId="{D2DF98FF-1226-1CA0-BC59-7AF7370AC7BB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9:42.093" v="485" actId="207"/>
          <ac:spMkLst>
            <pc:docMk/>
            <pc:sldMk cId="3140695598" sldId="258"/>
            <ac:spMk id="77" creationId="{570283CE-7663-4521-2982-34A487185C2D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9:42.093" v="485" actId="207"/>
          <ac:spMkLst>
            <pc:docMk/>
            <pc:sldMk cId="3140695598" sldId="258"/>
            <ac:spMk id="78" creationId="{7C5D2F55-A576-B211-0586-0B0066DCEDE6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9:42.093" v="485" actId="207"/>
          <ac:spMkLst>
            <pc:docMk/>
            <pc:sldMk cId="3140695598" sldId="258"/>
            <ac:spMk id="79" creationId="{365C668C-E8C6-93DC-E042-BE4E6D8A5761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7:35.827" v="474" actId="207"/>
          <ac:spMkLst>
            <pc:docMk/>
            <pc:sldMk cId="3140695598" sldId="258"/>
            <ac:spMk id="80" creationId="{65060A38-B0F3-B714-6B77-B4F396325EA4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7:35.827" v="474" actId="207"/>
          <ac:spMkLst>
            <pc:docMk/>
            <pc:sldMk cId="3140695598" sldId="258"/>
            <ac:spMk id="81" creationId="{3BAFF675-F07D-DE60-8D2E-7CA4BE9908B0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7:35.827" v="474" actId="207"/>
          <ac:spMkLst>
            <pc:docMk/>
            <pc:sldMk cId="3140695598" sldId="258"/>
            <ac:spMk id="82" creationId="{8CF75BDD-2684-0174-7548-44DDDAFBF932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40:09.320" v="488" actId="207"/>
          <ac:spMkLst>
            <pc:docMk/>
            <pc:sldMk cId="3140695598" sldId="258"/>
            <ac:spMk id="83" creationId="{F4500CC6-1984-DE79-C433-F5CE41CAC2F0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7:35.827" v="474" actId="207"/>
          <ac:spMkLst>
            <pc:docMk/>
            <pc:sldMk cId="3140695598" sldId="258"/>
            <ac:spMk id="84" creationId="{AE64CF9C-B53E-DB41-A7EB-1CDD6BF3E35F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9:42.093" v="485" actId="207"/>
          <ac:spMkLst>
            <pc:docMk/>
            <pc:sldMk cId="3140695598" sldId="258"/>
            <ac:spMk id="86" creationId="{8F8B095D-B483-0945-3369-A26D57584BAA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9:42.093" v="485" actId="207"/>
          <ac:spMkLst>
            <pc:docMk/>
            <pc:sldMk cId="3140695598" sldId="258"/>
            <ac:spMk id="87" creationId="{BE683BBA-DDE5-EC64-B574-508521FC8BE6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9:42.093" v="485" actId="207"/>
          <ac:spMkLst>
            <pc:docMk/>
            <pc:sldMk cId="3140695598" sldId="258"/>
            <ac:spMk id="88" creationId="{D7BF7E84-55A1-A697-0507-E4C7177BBC66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9:42.093" v="485" actId="207"/>
          <ac:spMkLst>
            <pc:docMk/>
            <pc:sldMk cId="3140695598" sldId="258"/>
            <ac:spMk id="90" creationId="{F9BF879C-666C-BB53-B481-DBFF6B5E64E2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9:42.093" v="485" actId="207"/>
          <ac:spMkLst>
            <pc:docMk/>
            <pc:sldMk cId="3140695598" sldId="258"/>
            <ac:spMk id="91" creationId="{353BCF76-746A-69A0-11B1-BCEB5C6F6958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9:42.093" v="485" actId="207"/>
          <ac:spMkLst>
            <pc:docMk/>
            <pc:sldMk cId="3140695598" sldId="258"/>
            <ac:spMk id="92" creationId="{C94A6D9A-E5B3-7B27-E266-471507029617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9:42.093" v="485" actId="207"/>
          <ac:spMkLst>
            <pc:docMk/>
            <pc:sldMk cId="3140695598" sldId="258"/>
            <ac:spMk id="94" creationId="{72B65259-8177-81AD-15A3-A37F93EB8991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9:42.093" v="485" actId="207"/>
          <ac:spMkLst>
            <pc:docMk/>
            <pc:sldMk cId="3140695598" sldId="258"/>
            <ac:spMk id="95" creationId="{04BC11E7-1847-C97F-FF35-DC2B16A14CA8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9:42.093" v="485" actId="207"/>
          <ac:spMkLst>
            <pc:docMk/>
            <pc:sldMk cId="3140695598" sldId="258"/>
            <ac:spMk id="96" creationId="{29639A4A-1881-BAE9-03DB-D8906395C1C8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40:18.587" v="489" actId="207"/>
          <ac:spMkLst>
            <pc:docMk/>
            <pc:sldMk cId="3140695598" sldId="258"/>
            <ac:spMk id="98" creationId="{F24FB842-0DAC-2A06-058F-D6513F828A2D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40:18.587" v="489" actId="207"/>
          <ac:spMkLst>
            <pc:docMk/>
            <pc:sldMk cId="3140695598" sldId="258"/>
            <ac:spMk id="99" creationId="{95A12DE4-A31B-AE6C-C4E3-475912D83C28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40:18.587" v="489" actId="207"/>
          <ac:spMkLst>
            <pc:docMk/>
            <pc:sldMk cId="3140695598" sldId="258"/>
            <ac:spMk id="100" creationId="{FE7C86BB-1B3E-421C-7AAB-615D598B7C52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7:35.827" v="474" actId="207"/>
          <ac:spMkLst>
            <pc:docMk/>
            <pc:sldMk cId="3140695598" sldId="258"/>
            <ac:spMk id="101" creationId="{0A3E55BF-1617-A4DA-B8C0-7E8269760363}"/>
          </ac:spMkLst>
        </pc:spChg>
        <pc:spChg chg="mod topLvl">
          <ac:chgData name="Mauricio Vargas Ortiz (Accenture International Limite)" userId="ba67f6af-dff6-4226-8797-1a2481e4a28e" providerId="ADAL" clId="{79BCBA7D-99A9-4743-9C13-659B9A5BB26B}" dt="2023-05-30T17:40:57.524" v="497" actId="692"/>
          <ac:spMkLst>
            <pc:docMk/>
            <pc:sldMk cId="3140695598" sldId="258"/>
            <ac:spMk id="102" creationId="{F4AF06DD-2A96-9961-745B-B8315419137B}"/>
          </ac:spMkLst>
        </pc:spChg>
        <pc:spChg chg="mod topLvl">
          <ac:chgData name="Mauricio Vargas Ortiz (Accenture International Limite)" userId="ba67f6af-dff6-4226-8797-1a2481e4a28e" providerId="ADAL" clId="{79BCBA7D-99A9-4743-9C13-659B9A5BB26B}" dt="2023-05-30T17:40:57.524" v="497" actId="692"/>
          <ac:spMkLst>
            <pc:docMk/>
            <pc:sldMk cId="3140695598" sldId="258"/>
            <ac:spMk id="103" creationId="{52E3AF9B-5481-CC8B-5976-725F70120B8B}"/>
          </ac:spMkLst>
        </pc:spChg>
        <pc:spChg chg="mod topLvl">
          <ac:chgData name="Mauricio Vargas Ortiz (Accenture International Limite)" userId="ba67f6af-dff6-4226-8797-1a2481e4a28e" providerId="ADAL" clId="{79BCBA7D-99A9-4743-9C13-659B9A5BB26B}" dt="2023-05-30T17:40:57.524" v="497" actId="692"/>
          <ac:spMkLst>
            <pc:docMk/>
            <pc:sldMk cId="3140695598" sldId="258"/>
            <ac:spMk id="104" creationId="{F162BE83-E077-DCEF-D296-670054E0EC82}"/>
          </ac:spMkLst>
        </pc:spChg>
        <pc:spChg chg="mod topLvl">
          <ac:chgData name="Mauricio Vargas Ortiz (Accenture International Limite)" userId="ba67f6af-dff6-4226-8797-1a2481e4a28e" providerId="ADAL" clId="{79BCBA7D-99A9-4743-9C13-659B9A5BB26B}" dt="2023-05-30T17:40:57.524" v="497" actId="692"/>
          <ac:spMkLst>
            <pc:docMk/>
            <pc:sldMk cId="3140695598" sldId="258"/>
            <ac:spMk id="105" creationId="{79D88D91-A452-D7BC-344C-B99445D7C119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40:18.587" v="489" actId="207"/>
          <ac:spMkLst>
            <pc:docMk/>
            <pc:sldMk cId="3140695598" sldId="258"/>
            <ac:spMk id="108" creationId="{C80EE1D2-CC9E-78F0-71CA-CA497978A9EB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40:18.587" v="489" actId="207"/>
          <ac:spMkLst>
            <pc:docMk/>
            <pc:sldMk cId="3140695598" sldId="258"/>
            <ac:spMk id="109" creationId="{59F82FB3-01F7-BDC2-3F0D-D16B1D9B64B8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40:18.587" v="489" actId="207"/>
          <ac:spMkLst>
            <pc:docMk/>
            <pc:sldMk cId="3140695598" sldId="258"/>
            <ac:spMk id="110" creationId="{197CE33E-E1F1-1016-244C-848A5208222E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7:35.827" v="474" actId="207"/>
          <ac:spMkLst>
            <pc:docMk/>
            <pc:sldMk cId="3140695598" sldId="258"/>
            <ac:spMk id="111" creationId="{23F2C7B9-3A1B-4E35-E94D-CF0A85BD039D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40:18.587" v="489" actId="207"/>
          <ac:spMkLst>
            <pc:docMk/>
            <pc:sldMk cId="3140695598" sldId="258"/>
            <ac:spMk id="113" creationId="{83FE9F0C-B7D4-5692-933B-91BE91ABEC1E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40:18.587" v="489" actId="207"/>
          <ac:spMkLst>
            <pc:docMk/>
            <pc:sldMk cId="3140695598" sldId="258"/>
            <ac:spMk id="114" creationId="{D0DC628D-75A5-ABD9-9A82-DA9D4B87DD53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40:18.587" v="489" actId="207"/>
          <ac:spMkLst>
            <pc:docMk/>
            <pc:sldMk cId="3140695598" sldId="258"/>
            <ac:spMk id="115" creationId="{10DF9CAC-3421-4ED8-7216-C7570A26BF83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7:35.827" v="474" actId="207"/>
          <ac:spMkLst>
            <pc:docMk/>
            <pc:sldMk cId="3140695598" sldId="258"/>
            <ac:spMk id="116" creationId="{65EF73BD-1EB5-7F8D-D774-FC53EAA0F00C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40:18.587" v="489" actId="207"/>
          <ac:spMkLst>
            <pc:docMk/>
            <pc:sldMk cId="3140695598" sldId="258"/>
            <ac:spMk id="118" creationId="{889034C3-41ED-392C-8E12-560EC3D3C4A9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40:18.587" v="489" actId="207"/>
          <ac:spMkLst>
            <pc:docMk/>
            <pc:sldMk cId="3140695598" sldId="258"/>
            <ac:spMk id="119" creationId="{7A160389-DB45-FAE8-B643-40F35CA59B75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40:18.587" v="489" actId="207"/>
          <ac:spMkLst>
            <pc:docMk/>
            <pc:sldMk cId="3140695598" sldId="258"/>
            <ac:spMk id="120" creationId="{A440E512-00B0-76DD-E5B2-82B6DD93231B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37:35.827" v="474" actId="207"/>
          <ac:spMkLst>
            <pc:docMk/>
            <pc:sldMk cId="3140695598" sldId="258"/>
            <ac:spMk id="121" creationId="{FBD7E9A0-D367-EE2F-78AB-9BD0BA49CCD4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41:11.752" v="498" actId="207"/>
          <ac:spMkLst>
            <pc:docMk/>
            <pc:sldMk cId="3140695598" sldId="258"/>
            <ac:spMk id="122" creationId="{0497E0D7-5618-687E-EEA4-B69C0B111BD3}"/>
          </ac:spMkLst>
        </pc:spChg>
        <pc:spChg chg="mod">
          <ac:chgData name="Mauricio Vargas Ortiz (Accenture International Limite)" userId="ba67f6af-dff6-4226-8797-1a2481e4a28e" providerId="ADAL" clId="{79BCBA7D-99A9-4743-9C13-659B9A5BB26B}" dt="2023-05-30T17:41:11.752" v="498" actId="207"/>
          <ac:spMkLst>
            <pc:docMk/>
            <pc:sldMk cId="3140695598" sldId="258"/>
            <ac:spMk id="123" creationId="{72D3B6D9-4B9A-151A-7FC9-ED480DFF4335}"/>
          </ac:spMkLst>
        </pc:spChg>
        <pc:grpChg chg="mod">
          <ac:chgData name="Mauricio Vargas Ortiz (Accenture International Limite)" userId="ba67f6af-dff6-4226-8797-1a2481e4a28e" providerId="ADAL" clId="{79BCBA7D-99A9-4743-9C13-659B9A5BB26B}" dt="2023-05-30T17:39:42.093" v="485" actId="207"/>
          <ac:grpSpMkLst>
            <pc:docMk/>
            <pc:sldMk cId="3140695598" sldId="258"/>
            <ac:grpSpMk id="63" creationId="{047C4189-83C3-3E69-7997-377F1D2D353F}"/>
          </ac:grpSpMkLst>
        </pc:grpChg>
        <pc:grpChg chg="mod">
          <ac:chgData name="Mauricio Vargas Ortiz (Accenture International Limite)" userId="ba67f6af-dff6-4226-8797-1a2481e4a28e" providerId="ADAL" clId="{79BCBA7D-99A9-4743-9C13-659B9A5BB26B}" dt="2023-05-30T17:39:42.093" v="485" actId="207"/>
          <ac:grpSpMkLst>
            <pc:docMk/>
            <pc:sldMk cId="3140695598" sldId="258"/>
            <ac:grpSpMk id="76" creationId="{64E231ED-B82D-6B07-6E64-E93244E0CCF9}"/>
          </ac:grpSpMkLst>
        </pc:grpChg>
        <pc:grpChg chg="mod">
          <ac:chgData name="Mauricio Vargas Ortiz (Accenture International Limite)" userId="ba67f6af-dff6-4226-8797-1a2481e4a28e" providerId="ADAL" clId="{79BCBA7D-99A9-4743-9C13-659B9A5BB26B}" dt="2023-05-30T17:39:42.093" v="485" actId="207"/>
          <ac:grpSpMkLst>
            <pc:docMk/>
            <pc:sldMk cId="3140695598" sldId="258"/>
            <ac:grpSpMk id="85" creationId="{FF5555B8-F582-C8BB-1A41-A9E0A17604E5}"/>
          </ac:grpSpMkLst>
        </pc:grpChg>
        <pc:grpChg chg="mod">
          <ac:chgData name="Mauricio Vargas Ortiz (Accenture International Limite)" userId="ba67f6af-dff6-4226-8797-1a2481e4a28e" providerId="ADAL" clId="{79BCBA7D-99A9-4743-9C13-659B9A5BB26B}" dt="2023-05-30T17:39:42.093" v="485" actId="207"/>
          <ac:grpSpMkLst>
            <pc:docMk/>
            <pc:sldMk cId="3140695598" sldId="258"/>
            <ac:grpSpMk id="89" creationId="{D2FF3870-470F-DEA6-A1D1-E0E59E566135}"/>
          </ac:grpSpMkLst>
        </pc:grpChg>
        <pc:grpChg chg="mod">
          <ac:chgData name="Mauricio Vargas Ortiz (Accenture International Limite)" userId="ba67f6af-dff6-4226-8797-1a2481e4a28e" providerId="ADAL" clId="{79BCBA7D-99A9-4743-9C13-659B9A5BB26B}" dt="2023-05-30T17:39:42.093" v="485" actId="207"/>
          <ac:grpSpMkLst>
            <pc:docMk/>
            <pc:sldMk cId="3140695598" sldId="258"/>
            <ac:grpSpMk id="93" creationId="{AF8BD84B-4306-E8A7-6D3D-4D0F44FC9555}"/>
          </ac:grpSpMkLst>
        </pc:grpChg>
        <pc:grpChg chg="mod">
          <ac:chgData name="Mauricio Vargas Ortiz (Accenture International Limite)" userId="ba67f6af-dff6-4226-8797-1a2481e4a28e" providerId="ADAL" clId="{79BCBA7D-99A9-4743-9C13-659B9A5BB26B}" dt="2023-05-30T17:40:18.587" v="489" actId="207"/>
          <ac:grpSpMkLst>
            <pc:docMk/>
            <pc:sldMk cId="3140695598" sldId="258"/>
            <ac:grpSpMk id="97" creationId="{816695DB-3947-4EE4-E4EA-B77CF43757CB}"/>
          </ac:grpSpMkLst>
        </pc:grpChg>
        <pc:grpChg chg="del">
          <ac:chgData name="Mauricio Vargas Ortiz (Accenture International Limite)" userId="ba67f6af-dff6-4226-8797-1a2481e4a28e" providerId="ADAL" clId="{79BCBA7D-99A9-4743-9C13-659B9A5BB26B}" dt="2023-05-30T17:40:24.118" v="490" actId="165"/>
          <ac:grpSpMkLst>
            <pc:docMk/>
            <pc:sldMk cId="3140695598" sldId="258"/>
            <ac:grpSpMk id="106" creationId="{0C1E9BE1-C516-8FE8-B1C2-012FC0874A25}"/>
          </ac:grpSpMkLst>
        </pc:grpChg>
        <pc:grpChg chg="mod">
          <ac:chgData name="Mauricio Vargas Ortiz (Accenture International Limite)" userId="ba67f6af-dff6-4226-8797-1a2481e4a28e" providerId="ADAL" clId="{79BCBA7D-99A9-4743-9C13-659B9A5BB26B}" dt="2023-05-30T17:40:18.587" v="489" actId="207"/>
          <ac:grpSpMkLst>
            <pc:docMk/>
            <pc:sldMk cId="3140695598" sldId="258"/>
            <ac:grpSpMk id="107" creationId="{6336931C-714E-1B5C-65AA-711A42A206D8}"/>
          </ac:grpSpMkLst>
        </pc:grpChg>
        <pc:grpChg chg="mod">
          <ac:chgData name="Mauricio Vargas Ortiz (Accenture International Limite)" userId="ba67f6af-dff6-4226-8797-1a2481e4a28e" providerId="ADAL" clId="{79BCBA7D-99A9-4743-9C13-659B9A5BB26B}" dt="2023-05-30T17:40:18.587" v="489" actId="207"/>
          <ac:grpSpMkLst>
            <pc:docMk/>
            <pc:sldMk cId="3140695598" sldId="258"/>
            <ac:grpSpMk id="112" creationId="{DD9BB215-8A78-A110-533C-74AB7429CC24}"/>
          </ac:grpSpMkLst>
        </pc:grpChg>
        <pc:grpChg chg="mod">
          <ac:chgData name="Mauricio Vargas Ortiz (Accenture International Limite)" userId="ba67f6af-dff6-4226-8797-1a2481e4a28e" providerId="ADAL" clId="{79BCBA7D-99A9-4743-9C13-659B9A5BB26B}" dt="2023-05-30T17:40:18.587" v="489" actId="207"/>
          <ac:grpSpMkLst>
            <pc:docMk/>
            <pc:sldMk cId="3140695598" sldId="258"/>
            <ac:grpSpMk id="117" creationId="{F09B3358-3566-5CC4-AFEC-A172859D5811}"/>
          </ac:grpSpMkLst>
        </pc:grpChg>
        <pc:picChg chg="mod">
          <ac:chgData name="Mauricio Vargas Ortiz (Accenture International Limite)" userId="ba67f6af-dff6-4226-8797-1a2481e4a28e" providerId="ADAL" clId="{79BCBA7D-99A9-4743-9C13-659B9A5BB26B}" dt="2023-05-30T17:41:24.284" v="499" actId="14826"/>
          <ac:picMkLst>
            <pc:docMk/>
            <pc:sldMk cId="3140695598" sldId="258"/>
            <ac:picMk id="35" creationId="{DDB200DD-C450-5ABB-0044-DA07C393202B}"/>
          </ac:picMkLst>
        </pc:picChg>
      </pc:sldChg>
      <pc:sldMasterChg chg="addSp modSp mod">
        <pc:chgData name="Mauricio Vargas Ortiz (Accenture International Limite)" userId="ba67f6af-dff6-4226-8797-1a2481e4a28e" providerId="ADAL" clId="{79BCBA7D-99A9-4743-9C13-659B9A5BB26B}" dt="2023-05-30T17:08:25.523" v="72" actId="1076"/>
        <pc:sldMasterMkLst>
          <pc:docMk/>
          <pc:sldMasterMk cId="1324125186" sldId="2147483660"/>
        </pc:sldMasterMkLst>
        <pc:picChg chg="add mod">
          <ac:chgData name="Mauricio Vargas Ortiz (Accenture International Limite)" userId="ba67f6af-dff6-4226-8797-1a2481e4a28e" providerId="ADAL" clId="{79BCBA7D-99A9-4743-9C13-659B9A5BB26B}" dt="2023-05-30T17:08:25.523" v="72" actId="1076"/>
          <ac:picMkLst>
            <pc:docMk/>
            <pc:sldMasterMk cId="1324125186" sldId="2147483660"/>
            <ac:picMk id="7" creationId="{A2CA15B1-94D3-9FE4-1364-9CF6B3E8F0B9}"/>
          </ac:picMkLst>
        </pc:picChg>
      </pc:sldMasterChg>
    </pc:docChg>
  </pc:docChgLst>
  <pc:docChgLst>
    <pc:chgData name="David Rosenstock" userId="S::drosenstock@microsoft.com::251b5477-fe8f-4a38-8929-3662c69330c8" providerId="AD" clId="Web-{AB2E46CD-FED0-5A0D-0768-DCA8F2FECCC2}"/>
    <pc:docChg chg="modSld">
      <pc:chgData name="David Rosenstock" userId="S::drosenstock@microsoft.com::251b5477-fe8f-4a38-8929-3662c69330c8" providerId="AD" clId="Web-{AB2E46CD-FED0-5A0D-0768-DCA8F2FECCC2}" dt="2023-06-20T23:13:27.236" v="6" actId="20577"/>
      <pc:docMkLst>
        <pc:docMk/>
      </pc:docMkLst>
      <pc:sldChg chg="modSp modCm">
        <pc:chgData name="David Rosenstock" userId="S::drosenstock@microsoft.com::251b5477-fe8f-4a38-8929-3662c69330c8" providerId="AD" clId="Web-{AB2E46CD-FED0-5A0D-0768-DCA8F2FECCC2}" dt="2023-06-20T23:13:27.236" v="6" actId="20577"/>
        <pc:sldMkLst>
          <pc:docMk/>
          <pc:sldMk cId="3140695598" sldId="258"/>
        </pc:sldMkLst>
        <pc:spChg chg="mod">
          <ac:chgData name="David Rosenstock" userId="S::drosenstock@microsoft.com::251b5477-fe8f-4a38-8929-3662c69330c8" providerId="AD" clId="Web-{AB2E46CD-FED0-5A0D-0768-DCA8F2FECCC2}" dt="2023-06-20T23:13:27.236" v="6" actId="20577"/>
          <ac:spMkLst>
            <pc:docMk/>
            <pc:sldMk cId="3140695598" sldId="258"/>
            <ac:spMk id="82" creationId="{8CF75BDD-2684-0174-7548-44DDDAFBF93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David Rosenstock" userId="S::drosenstock@microsoft.com::251b5477-fe8f-4a38-8929-3662c69330c8" providerId="AD" clId="Web-{AB2E46CD-FED0-5A0D-0768-DCA8F2FECCC2}" dt="2023-06-20T23:13:27.236" v="6" actId="20577"/>
              <pc2:cmMkLst xmlns:pc2="http://schemas.microsoft.com/office/powerpoint/2019/9/main/command">
                <pc:docMk/>
                <pc:sldMk cId="3140695598" sldId="258"/>
                <pc2:cmMk id="{19CB1613-9346-46F6-A94B-FA30DF236BEF}"/>
              </pc2:cmMkLst>
            </pc226:cmChg>
          </p:ext>
        </pc:extLst>
      </pc:sldChg>
    </pc:docChg>
  </pc:docChgLst>
  <pc:docChgLst>
    <pc:chgData name="Katherine Hidalgo Marino (Accenture International Ltd.)" userId="S::v-khidalgoma@microsoft.com::40ad0bbb-b87f-4a51-b739-c1e8db3001da" providerId="AD" clId="Web-{A961647A-14DC-27E6-0C83-8515ADDFC193}"/>
    <pc:docChg chg="">
      <pc:chgData name="Katherine Hidalgo Marino (Accenture International Ltd.)" userId="S::v-khidalgoma@microsoft.com::40ad0bbb-b87f-4a51-b739-c1e8db3001da" providerId="AD" clId="Web-{A961647A-14DC-27E6-0C83-8515ADDFC193}" dt="2023-06-02T23:28:13.384" v="0"/>
      <pc:docMkLst>
        <pc:docMk/>
      </pc:docMkLst>
      <pc:sldChg chg="modCm">
        <pc:chgData name="Katherine Hidalgo Marino (Accenture International Ltd.)" userId="S::v-khidalgoma@microsoft.com::40ad0bbb-b87f-4a51-b739-c1e8db3001da" providerId="AD" clId="Web-{A961647A-14DC-27E6-0C83-8515ADDFC193}" dt="2023-06-02T23:28:13.384" v="0"/>
        <pc:sldMkLst>
          <pc:docMk/>
          <pc:sldMk cId="3140695598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Katherine Hidalgo Marino (Accenture International Ltd.)" userId="S::v-khidalgoma@microsoft.com::40ad0bbb-b87f-4a51-b739-c1e8db3001da" providerId="AD" clId="Web-{A961647A-14DC-27E6-0C83-8515ADDFC193}" dt="2023-06-02T23:28:13.384" v="0"/>
              <pc2:cmMkLst xmlns:pc2="http://schemas.microsoft.com/office/powerpoint/2019/9/main/command">
                <pc:docMk/>
                <pc:sldMk cId="3140695598" sldId="258"/>
                <pc2:cmMk id="{117EC626-E98F-44F1-BB56-C73C88E1F0ED}"/>
              </pc2:cmMkLst>
            </pc226:cmChg>
          </p:ext>
        </pc:extLst>
      </pc:sldChg>
    </pc:docChg>
  </pc:docChgLst>
  <pc:docChgLst>
    <pc:chgData name="Mauricio Vargas Ortiz (Accenture International Limite)" userId="ba67f6af-dff6-4226-8797-1a2481e4a28e" providerId="ADAL" clId="{75681AAC-7227-4152-B2B8-083529019CB6}"/>
    <pc:docChg chg="undo custSel delSld modSld modMainMaster">
      <pc:chgData name="Mauricio Vargas Ortiz (Accenture International Limite)" userId="ba67f6af-dff6-4226-8797-1a2481e4a28e" providerId="ADAL" clId="{75681AAC-7227-4152-B2B8-083529019CB6}" dt="2023-06-01T22:16:31.270" v="291" actId="1035"/>
      <pc:docMkLst>
        <pc:docMk/>
      </pc:docMkLst>
      <pc:sldChg chg="del">
        <pc:chgData name="Mauricio Vargas Ortiz (Accenture International Limite)" userId="ba67f6af-dff6-4226-8797-1a2481e4a28e" providerId="ADAL" clId="{75681AAC-7227-4152-B2B8-083529019CB6}" dt="2023-06-01T22:14:52.619" v="287" actId="47"/>
        <pc:sldMkLst>
          <pc:docMk/>
          <pc:sldMk cId="2512293889" sldId="256"/>
        </pc:sldMkLst>
      </pc:sldChg>
      <pc:sldChg chg="del">
        <pc:chgData name="Mauricio Vargas Ortiz (Accenture International Limite)" userId="ba67f6af-dff6-4226-8797-1a2481e4a28e" providerId="ADAL" clId="{75681AAC-7227-4152-B2B8-083529019CB6}" dt="2023-06-01T17:24:12.130" v="0" actId="47"/>
        <pc:sldMkLst>
          <pc:docMk/>
          <pc:sldMk cId="3371380226" sldId="257"/>
        </pc:sldMkLst>
      </pc:sldChg>
      <pc:sldChg chg="addSp delSp modSp mod chgLayout">
        <pc:chgData name="Mauricio Vargas Ortiz (Accenture International Limite)" userId="ba67f6af-dff6-4226-8797-1a2481e4a28e" providerId="ADAL" clId="{75681AAC-7227-4152-B2B8-083529019CB6}" dt="2023-06-01T22:16:31.270" v="291" actId="1035"/>
        <pc:sldMkLst>
          <pc:docMk/>
          <pc:sldMk cId="3140695598" sldId="258"/>
        </pc:sldMkLst>
        <pc:spChg chg="add mod">
          <ac:chgData name="Mauricio Vargas Ortiz (Accenture International Limite)" userId="ba67f6af-dff6-4226-8797-1a2481e4a28e" providerId="ADAL" clId="{75681AAC-7227-4152-B2B8-083529019CB6}" dt="2023-06-01T21:51:11.905" v="234" actId="1076"/>
          <ac:spMkLst>
            <pc:docMk/>
            <pc:sldMk cId="3140695598" sldId="258"/>
            <ac:spMk id="2" creationId="{22A588E7-B5BA-6972-B259-635507C9BAF2}"/>
          </ac:spMkLst>
        </pc:spChg>
        <pc:spChg chg="add mod">
          <ac:chgData name="Mauricio Vargas Ortiz (Accenture International Limite)" userId="ba67f6af-dff6-4226-8797-1a2481e4a28e" providerId="ADAL" clId="{75681AAC-7227-4152-B2B8-083529019CB6}" dt="2023-06-01T21:51:11.905" v="234" actId="1076"/>
          <ac:spMkLst>
            <pc:docMk/>
            <pc:sldMk cId="3140695598" sldId="258"/>
            <ac:spMk id="3" creationId="{C6A745D4-6269-23C9-42EF-F276E6382585}"/>
          </ac:spMkLst>
        </pc:spChg>
        <pc:spChg chg="add mod">
          <ac:chgData name="Mauricio Vargas Ortiz (Accenture International Limite)" userId="ba67f6af-dff6-4226-8797-1a2481e4a28e" providerId="ADAL" clId="{75681AAC-7227-4152-B2B8-083529019CB6}" dt="2023-06-01T21:51:11.905" v="234" actId="1076"/>
          <ac:spMkLst>
            <pc:docMk/>
            <pc:sldMk cId="3140695598" sldId="258"/>
            <ac:spMk id="4" creationId="{DFED605E-1E60-00E3-0187-FD9101417642}"/>
          </ac:spMkLst>
        </pc:spChg>
        <pc:spChg chg="add mod">
          <ac:chgData name="Mauricio Vargas Ortiz (Accenture International Limite)" userId="ba67f6af-dff6-4226-8797-1a2481e4a28e" providerId="ADAL" clId="{75681AAC-7227-4152-B2B8-083529019CB6}" dt="2023-06-01T21:51:11.905" v="234" actId="1076"/>
          <ac:spMkLst>
            <pc:docMk/>
            <pc:sldMk cId="3140695598" sldId="258"/>
            <ac:spMk id="5" creationId="{060E1115-E35D-4663-9507-C595F657DE39}"/>
          </ac:spMkLst>
        </pc:spChg>
        <pc:spChg chg="add mod">
          <ac:chgData name="Mauricio Vargas Ortiz (Accenture International Limite)" userId="ba67f6af-dff6-4226-8797-1a2481e4a28e" providerId="ADAL" clId="{75681AAC-7227-4152-B2B8-083529019CB6}" dt="2023-06-01T21:50:52.042" v="232" actId="242"/>
          <ac:spMkLst>
            <pc:docMk/>
            <pc:sldMk cId="3140695598" sldId="258"/>
            <ac:spMk id="6" creationId="{AF69B7B0-57E5-9B59-5C68-3E58AC670FA2}"/>
          </ac:spMkLst>
        </pc:spChg>
        <pc:spChg chg="add mod">
          <ac:chgData name="Mauricio Vargas Ortiz (Accenture International Limite)" userId="ba67f6af-dff6-4226-8797-1a2481e4a28e" providerId="ADAL" clId="{75681AAC-7227-4152-B2B8-083529019CB6}" dt="2023-06-01T22:13:47.200" v="286" actId="20577"/>
          <ac:spMkLst>
            <pc:docMk/>
            <pc:sldMk cId="3140695598" sldId="258"/>
            <ac:spMk id="7" creationId="{B911279F-4CCE-CA5C-C1C1-D24B1A6888F3}"/>
          </ac:spMkLst>
        </pc:spChg>
        <pc:spChg chg="add del mod">
          <ac:chgData name="Mauricio Vargas Ortiz (Accenture International Limite)" userId="ba67f6af-dff6-4226-8797-1a2481e4a28e" providerId="ADAL" clId="{75681AAC-7227-4152-B2B8-083529019CB6}" dt="2023-06-01T21:22:41.510" v="64" actId="21"/>
          <ac:spMkLst>
            <pc:docMk/>
            <pc:sldMk cId="3140695598" sldId="258"/>
            <ac:spMk id="9" creationId="{DA214D69-BD55-91DD-354E-B18430634C65}"/>
          </ac:spMkLst>
        </pc:spChg>
        <pc:spChg chg="add mod">
          <ac:chgData name="Mauricio Vargas Ortiz (Accenture International Limite)" userId="ba67f6af-dff6-4226-8797-1a2481e4a28e" providerId="ADAL" clId="{75681AAC-7227-4152-B2B8-083529019CB6}" dt="2023-06-01T21:50:43.165" v="231" actId="1036"/>
          <ac:spMkLst>
            <pc:docMk/>
            <pc:sldMk cId="3140695598" sldId="258"/>
            <ac:spMk id="10" creationId="{0C3E82FC-1B98-4044-DE65-09C175269F3E}"/>
          </ac:spMkLst>
        </pc:spChg>
        <pc:spChg chg="add del mod">
          <ac:chgData name="Mauricio Vargas Ortiz (Accenture International Limite)" userId="ba67f6af-dff6-4226-8797-1a2481e4a28e" providerId="ADAL" clId="{75681AAC-7227-4152-B2B8-083529019CB6}" dt="2023-06-01T21:24:22.946" v="83" actId="21"/>
          <ac:spMkLst>
            <pc:docMk/>
            <pc:sldMk cId="3140695598" sldId="258"/>
            <ac:spMk id="11" creationId="{3EA72054-1205-A3DB-9565-AED4B40CA813}"/>
          </ac:spMkLst>
        </pc:spChg>
        <pc:spChg chg="add mod">
          <ac:chgData name="Mauricio Vargas Ortiz (Accenture International Limite)" userId="ba67f6af-dff6-4226-8797-1a2481e4a28e" providerId="ADAL" clId="{75681AAC-7227-4152-B2B8-083529019CB6}" dt="2023-06-01T21:50:43.165" v="231" actId="1036"/>
          <ac:spMkLst>
            <pc:docMk/>
            <pc:sldMk cId="3140695598" sldId="258"/>
            <ac:spMk id="12" creationId="{0E33C15D-0E73-492E-0271-ED7A992D20B4}"/>
          </ac:spMkLst>
        </pc:spChg>
        <pc:spChg chg="add del mod">
          <ac:chgData name="Mauricio Vargas Ortiz (Accenture International Limite)" userId="ba67f6af-dff6-4226-8797-1a2481e4a28e" providerId="ADAL" clId="{75681AAC-7227-4152-B2B8-083529019CB6}" dt="2023-06-01T21:25:56.710" v="98" actId="21"/>
          <ac:spMkLst>
            <pc:docMk/>
            <pc:sldMk cId="3140695598" sldId="258"/>
            <ac:spMk id="13" creationId="{B6309DC0-A8A3-CF81-87D7-D190964D0545}"/>
          </ac:spMkLst>
        </pc:spChg>
        <pc:spChg chg="add mod">
          <ac:chgData name="Mauricio Vargas Ortiz (Accenture International Limite)" userId="ba67f6af-dff6-4226-8797-1a2481e4a28e" providerId="ADAL" clId="{75681AAC-7227-4152-B2B8-083529019CB6}" dt="2023-06-01T21:50:43.165" v="231" actId="1036"/>
          <ac:spMkLst>
            <pc:docMk/>
            <pc:sldMk cId="3140695598" sldId="258"/>
            <ac:spMk id="14" creationId="{7F64265D-2E1A-A4F9-79F8-9911B9809482}"/>
          </ac:spMkLst>
        </pc:spChg>
        <pc:spChg chg="add del mod">
          <ac:chgData name="Mauricio Vargas Ortiz (Accenture International Limite)" userId="ba67f6af-dff6-4226-8797-1a2481e4a28e" providerId="ADAL" clId="{75681AAC-7227-4152-B2B8-083529019CB6}" dt="2023-06-01T21:27:46.043" v="117" actId="21"/>
          <ac:spMkLst>
            <pc:docMk/>
            <pc:sldMk cId="3140695598" sldId="258"/>
            <ac:spMk id="15" creationId="{7AB3D9EC-6399-2B86-A4C5-AE2C6A9536BF}"/>
          </ac:spMkLst>
        </pc:spChg>
        <pc:spChg chg="add mod">
          <ac:chgData name="Mauricio Vargas Ortiz (Accenture International Limite)" userId="ba67f6af-dff6-4226-8797-1a2481e4a28e" providerId="ADAL" clId="{75681AAC-7227-4152-B2B8-083529019CB6}" dt="2023-06-01T21:50:43.165" v="231" actId="1036"/>
          <ac:spMkLst>
            <pc:docMk/>
            <pc:sldMk cId="3140695598" sldId="258"/>
            <ac:spMk id="16" creationId="{296E2DF1-A176-6A28-2050-F322A49E0A22}"/>
          </ac:spMkLst>
        </pc:spChg>
        <pc:spChg chg="add mod">
          <ac:chgData name="Mauricio Vargas Ortiz (Accenture International Limite)" userId="ba67f6af-dff6-4226-8797-1a2481e4a28e" providerId="ADAL" clId="{75681AAC-7227-4152-B2B8-083529019CB6}" dt="2023-06-01T21:50:43.165" v="231" actId="1036"/>
          <ac:spMkLst>
            <pc:docMk/>
            <pc:sldMk cId="3140695598" sldId="258"/>
            <ac:spMk id="17" creationId="{121DA7E6-9D35-76D8-DC42-1FAD19E9363B}"/>
          </ac:spMkLst>
        </pc:spChg>
        <pc:spChg chg="add del mod ord">
          <ac:chgData name="Mauricio Vargas Ortiz (Accenture International Limite)" userId="ba67f6af-dff6-4226-8797-1a2481e4a28e" providerId="ADAL" clId="{75681AAC-7227-4152-B2B8-083529019CB6}" dt="2023-06-01T21:40:17.630" v="190" actId="478"/>
          <ac:spMkLst>
            <pc:docMk/>
            <pc:sldMk cId="3140695598" sldId="258"/>
            <ac:spMk id="19" creationId="{44489F8A-66F1-3960-D9D5-C3EF6034794E}"/>
          </ac:spMkLst>
        </pc:spChg>
        <pc:spChg chg="add del mod ord">
          <ac:chgData name="Mauricio Vargas Ortiz (Accenture International Limite)" userId="ba67f6af-dff6-4226-8797-1a2481e4a28e" providerId="ADAL" clId="{75681AAC-7227-4152-B2B8-083529019CB6}" dt="2023-06-01T21:40:20.306" v="191" actId="478"/>
          <ac:spMkLst>
            <pc:docMk/>
            <pc:sldMk cId="3140695598" sldId="258"/>
            <ac:spMk id="20" creationId="{5952CA5D-742E-8684-7DE7-29A5A02F2C22}"/>
          </ac:spMkLst>
        </pc:spChg>
        <pc:spChg chg="add del mod ord">
          <ac:chgData name="Mauricio Vargas Ortiz (Accenture International Limite)" userId="ba67f6af-dff6-4226-8797-1a2481e4a28e" providerId="ADAL" clId="{75681AAC-7227-4152-B2B8-083529019CB6}" dt="2023-06-01T21:45:25.307" v="195" actId="478"/>
          <ac:spMkLst>
            <pc:docMk/>
            <pc:sldMk cId="3140695598" sldId="258"/>
            <ac:spMk id="21" creationId="{3AF97F23-5641-8120-8BFB-E53A86862249}"/>
          </ac:spMkLst>
        </pc:spChg>
        <pc:spChg chg="mod">
          <ac:chgData name="Mauricio Vargas Ortiz (Accenture International Limite)" userId="ba67f6af-dff6-4226-8797-1a2481e4a28e" providerId="ADAL" clId="{75681AAC-7227-4152-B2B8-083529019CB6}" dt="2023-06-01T21:50:43.165" v="231" actId="1036"/>
          <ac:spMkLst>
            <pc:docMk/>
            <pc:sldMk cId="3140695598" sldId="258"/>
            <ac:spMk id="36" creationId="{CF335526-ED00-4543-C7AE-F8BDDE09F9E8}"/>
          </ac:spMkLst>
        </pc:spChg>
        <pc:spChg chg="mod">
          <ac:chgData name="Mauricio Vargas Ortiz (Accenture International Limite)" userId="ba67f6af-dff6-4226-8797-1a2481e4a28e" providerId="ADAL" clId="{75681AAC-7227-4152-B2B8-083529019CB6}" dt="2023-06-01T21:50:43.165" v="231" actId="1036"/>
          <ac:spMkLst>
            <pc:docMk/>
            <pc:sldMk cId="3140695598" sldId="258"/>
            <ac:spMk id="39" creationId="{690F8F7C-F445-2567-6258-2F9DB09919F4}"/>
          </ac:spMkLst>
        </pc:spChg>
        <pc:spChg chg="mod">
          <ac:chgData name="Mauricio Vargas Ortiz (Accenture International Limite)" userId="ba67f6af-dff6-4226-8797-1a2481e4a28e" providerId="ADAL" clId="{75681AAC-7227-4152-B2B8-083529019CB6}" dt="2023-06-01T21:50:43.165" v="231" actId="1036"/>
          <ac:spMkLst>
            <pc:docMk/>
            <pc:sldMk cId="3140695598" sldId="258"/>
            <ac:spMk id="69" creationId="{2EE9076C-F5E1-EAE1-7845-E17A4B6AC1C3}"/>
          </ac:spMkLst>
        </pc:spChg>
        <pc:spChg chg="mod">
          <ac:chgData name="Mauricio Vargas Ortiz (Accenture International Limite)" userId="ba67f6af-dff6-4226-8797-1a2481e4a28e" providerId="ADAL" clId="{75681AAC-7227-4152-B2B8-083529019CB6}" dt="2023-06-01T21:50:43.165" v="231" actId="1036"/>
          <ac:spMkLst>
            <pc:docMk/>
            <pc:sldMk cId="3140695598" sldId="258"/>
            <ac:spMk id="70" creationId="{C618C89B-65ED-81F9-FDB9-1A8A03D37630}"/>
          </ac:spMkLst>
        </pc:spChg>
        <pc:spChg chg="mod">
          <ac:chgData name="Mauricio Vargas Ortiz (Accenture International Limite)" userId="ba67f6af-dff6-4226-8797-1a2481e4a28e" providerId="ADAL" clId="{75681AAC-7227-4152-B2B8-083529019CB6}" dt="2023-06-01T21:50:43.165" v="231" actId="1036"/>
          <ac:spMkLst>
            <pc:docMk/>
            <pc:sldMk cId="3140695598" sldId="258"/>
            <ac:spMk id="71" creationId="{D2DF98FF-1226-1CA0-BC59-7AF7370AC7BB}"/>
          </ac:spMkLst>
        </pc:spChg>
        <pc:spChg chg="mod">
          <ac:chgData name="Mauricio Vargas Ortiz (Accenture International Limite)" userId="ba67f6af-dff6-4226-8797-1a2481e4a28e" providerId="ADAL" clId="{75681AAC-7227-4152-B2B8-083529019CB6}" dt="2023-06-01T21:27:29.431" v="114" actId="555"/>
          <ac:spMkLst>
            <pc:docMk/>
            <pc:sldMk cId="3140695598" sldId="258"/>
            <ac:spMk id="77" creationId="{570283CE-7663-4521-2982-34A487185C2D}"/>
          </ac:spMkLst>
        </pc:spChg>
        <pc:spChg chg="mod">
          <ac:chgData name="Mauricio Vargas Ortiz (Accenture International Limite)" userId="ba67f6af-dff6-4226-8797-1a2481e4a28e" providerId="ADAL" clId="{75681AAC-7227-4152-B2B8-083529019CB6}" dt="2023-06-01T21:27:29.431" v="114" actId="555"/>
          <ac:spMkLst>
            <pc:docMk/>
            <pc:sldMk cId="3140695598" sldId="258"/>
            <ac:spMk id="78" creationId="{7C5D2F55-A576-B211-0586-0B0066DCEDE6}"/>
          </ac:spMkLst>
        </pc:spChg>
        <pc:spChg chg="mod">
          <ac:chgData name="Mauricio Vargas Ortiz (Accenture International Limite)" userId="ba67f6af-dff6-4226-8797-1a2481e4a28e" providerId="ADAL" clId="{75681AAC-7227-4152-B2B8-083529019CB6}" dt="2023-06-01T21:27:29.431" v="114" actId="555"/>
          <ac:spMkLst>
            <pc:docMk/>
            <pc:sldMk cId="3140695598" sldId="258"/>
            <ac:spMk id="79" creationId="{365C668C-E8C6-93DC-E042-BE4E6D8A5761}"/>
          </ac:spMkLst>
        </pc:spChg>
        <pc:spChg chg="mod">
          <ac:chgData name="Mauricio Vargas Ortiz (Accenture International Limite)" userId="ba67f6af-dff6-4226-8797-1a2481e4a28e" providerId="ADAL" clId="{75681AAC-7227-4152-B2B8-083529019CB6}" dt="2023-06-01T21:50:43.165" v="231" actId="1036"/>
          <ac:spMkLst>
            <pc:docMk/>
            <pc:sldMk cId="3140695598" sldId="258"/>
            <ac:spMk id="80" creationId="{65060A38-B0F3-B714-6B77-B4F396325EA4}"/>
          </ac:spMkLst>
        </pc:spChg>
        <pc:spChg chg="mod">
          <ac:chgData name="Mauricio Vargas Ortiz (Accenture International Limite)" userId="ba67f6af-dff6-4226-8797-1a2481e4a28e" providerId="ADAL" clId="{75681AAC-7227-4152-B2B8-083529019CB6}" dt="2023-06-01T21:50:43.165" v="231" actId="1036"/>
          <ac:spMkLst>
            <pc:docMk/>
            <pc:sldMk cId="3140695598" sldId="258"/>
            <ac:spMk id="81" creationId="{3BAFF675-F07D-DE60-8D2E-7CA4BE9908B0}"/>
          </ac:spMkLst>
        </pc:spChg>
        <pc:spChg chg="mod">
          <ac:chgData name="Mauricio Vargas Ortiz (Accenture International Limite)" userId="ba67f6af-dff6-4226-8797-1a2481e4a28e" providerId="ADAL" clId="{75681AAC-7227-4152-B2B8-083529019CB6}" dt="2023-06-01T22:16:31.270" v="291" actId="1035"/>
          <ac:spMkLst>
            <pc:docMk/>
            <pc:sldMk cId="3140695598" sldId="258"/>
            <ac:spMk id="82" creationId="{8CF75BDD-2684-0174-7548-44DDDAFBF932}"/>
          </ac:spMkLst>
        </pc:spChg>
        <pc:spChg chg="mod">
          <ac:chgData name="Mauricio Vargas Ortiz (Accenture International Limite)" userId="ba67f6af-dff6-4226-8797-1a2481e4a28e" providerId="ADAL" clId="{75681AAC-7227-4152-B2B8-083529019CB6}" dt="2023-06-01T21:51:04.968" v="233" actId="1076"/>
          <ac:spMkLst>
            <pc:docMk/>
            <pc:sldMk cId="3140695598" sldId="258"/>
            <ac:spMk id="83" creationId="{F4500CC6-1984-DE79-C433-F5CE41CAC2F0}"/>
          </ac:spMkLst>
        </pc:spChg>
        <pc:spChg chg="del mod">
          <ac:chgData name="Mauricio Vargas Ortiz (Accenture International Limite)" userId="ba67f6af-dff6-4226-8797-1a2481e4a28e" providerId="ADAL" clId="{75681AAC-7227-4152-B2B8-083529019CB6}" dt="2023-06-01T20:02:46.108" v="53" actId="478"/>
          <ac:spMkLst>
            <pc:docMk/>
            <pc:sldMk cId="3140695598" sldId="258"/>
            <ac:spMk id="84" creationId="{AE64CF9C-B53E-DB41-A7EB-1CDD6BF3E35F}"/>
          </ac:spMkLst>
        </pc:spChg>
        <pc:spChg chg="mod">
          <ac:chgData name="Mauricio Vargas Ortiz (Accenture International Limite)" userId="ba67f6af-dff6-4226-8797-1a2481e4a28e" providerId="ADAL" clId="{75681AAC-7227-4152-B2B8-083529019CB6}" dt="2023-06-01T21:27:55.717" v="121" actId="552"/>
          <ac:spMkLst>
            <pc:docMk/>
            <pc:sldMk cId="3140695598" sldId="258"/>
            <ac:spMk id="94" creationId="{72B65259-8177-81AD-15A3-A37F93EB8991}"/>
          </ac:spMkLst>
        </pc:spChg>
        <pc:spChg chg="mod">
          <ac:chgData name="Mauricio Vargas Ortiz (Accenture International Limite)" userId="ba67f6af-dff6-4226-8797-1a2481e4a28e" providerId="ADAL" clId="{75681AAC-7227-4152-B2B8-083529019CB6}" dt="2023-06-01T21:27:55.717" v="121" actId="552"/>
          <ac:spMkLst>
            <pc:docMk/>
            <pc:sldMk cId="3140695598" sldId="258"/>
            <ac:spMk id="95" creationId="{04BC11E7-1847-C97F-FF35-DC2B16A14CA8}"/>
          </ac:spMkLst>
        </pc:spChg>
        <pc:spChg chg="mod">
          <ac:chgData name="Mauricio Vargas Ortiz (Accenture International Limite)" userId="ba67f6af-dff6-4226-8797-1a2481e4a28e" providerId="ADAL" clId="{75681AAC-7227-4152-B2B8-083529019CB6}" dt="2023-06-01T21:27:55.717" v="121" actId="552"/>
          <ac:spMkLst>
            <pc:docMk/>
            <pc:sldMk cId="3140695598" sldId="258"/>
            <ac:spMk id="96" creationId="{29639A4A-1881-BAE9-03DB-D8906395C1C8}"/>
          </ac:spMkLst>
        </pc:spChg>
        <pc:spChg chg="mod">
          <ac:chgData name="Mauricio Vargas Ortiz (Accenture International Limite)" userId="ba67f6af-dff6-4226-8797-1a2481e4a28e" providerId="ADAL" clId="{75681AAC-7227-4152-B2B8-083529019CB6}" dt="2023-06-01T21:51:11.905" v="234" actId="1076"/>
          <ac:spMkLst>
            <pc:docMk/>
            <pc:sldMk cId="3140695598" sldId="258"/>
            <ac:spMk id="101" creationId="{0A3E55BF-1617-A4DA-B8C0-7E8269760363}"/>
          </ac:spMkLst>
        </pc:spChg>
        <pc:spChg chg="mod topLvl">
          <ac:chgData name="Mauricio Vargas Ortiz (Accenture International Limite)" userId="ba67f6af-dff6-4226-8797-1a2481e4a28e" providerId="ADAL" clId="{75681AAC-7227-4152-B2B8-083529019CB6}" dt="2023-06-01T21:51:22.991" v="235" actId="208"/>
          <ac:spMkLst>
            <pc:docMk/>
            <pc:sldMk cId="3140695598" sldId="258"/>
            <ac:spMk id="102" creationId="{F4AF06DD-2A96-9961-745B-B8315419137B}"/>
          </ac:spMkLst>
        </pc:spChg>
        <pc:spChg chg="mod topLvl">
          <ac:chgData name="Mauricio Vargas Ortiz (Accenture International Limite)" userId="ba67f6af-dff6-4226-8797-1a2481e4a28e" providerId="ADAL" clId="{75681AAC-7227-4152-B2B8-083529019CB6}" dt="2023-06-01T21:51:22.991" v="235" actId="208"/>
          <ac:spMkLst>
            <pc:docMk/>
            <pc:sldMk cId="3140695598" sldId="258"/>
            <ac:spMk id="103" creationId="{52E3AF9B-5481-CC8B-5976-725F70120B8B}"/>
          </ac:spMkLst>
        </pc:spChg>
        <pc:spChg chg="mod topLvl">
          <ac:chgData name="Mauricio Vargas Ortiz (Accenture International Limite)" userId="ba67f6af-dff6-4226-8797-1a2481e4a28e" providerId="ADAL" clId="{75681AAC-7227-4152-B2B8-083529019CB6}" dt="2023-06-01T21:51:22.991" v="235" actId="208"/>
          <ac:spMkLst>
            <pc:docMk/>
            <pc:sldMk cId="3140695598" sldId="258"/>
            <ac:spMk id="104" creationId="{F162BE83-E077-DCEF-D296-670054E0EC82}"/>
          </ac:spMkLst>
        </pc:spChg>
        <pc:spChg chg="mod topLvl">
          <ac:chgData name="Mauricio Vargas Ortiz (Accenture International Limite)" userId="ba67f6af-dff6-4226-8797-1a2481e4a28e" providerId="ADAL" clId="{75681AAC-7227-4152-B2B8-083529019CB6}" dt="2023-06-01T21:51:22.991" v="235" actId="208"/>
          <ac:spMkLst>
            <pc:docMk/>
            <pc:sldMk cId="3140695598" sldId="258"/>
            <ac:spMk id="105" creationId="{79D88D91-A452-D7BC-344C-B99445D7C119}"/>
          </ac:spMkLst>
        </pc:spChg>
        <pc:spChg chg="mod">
          <ac:chgData name="Mauricio Vargas Ortiz (Accenture International Limite)" userId="ba67f6af-dff6-4226-8797-1a2481e4a28e" providerId="ADAL" clId="{75681AAC-7227-4152-B2B8-083529019CB6}" dt="2023-06-01T21:51:11.905" v="234" actId="1076"/>
          <ac:spMkLst>
            <pc:docMk/>
            <pc:sldMk cId="3140695598" sldId="258"/>
            <ac:spMk id="111" creationId="{23F2C7B9-3A1B-4E35-E94D-CF0A85BD039D}"/>
          </ac:spMkLst>
        </pc:spChg>
        <pc:spChg chg="mod">
          <ac:chgData name="Mauricio Vargas Ortiz (Accenture International Limite)" userId="ba67f6af-dff6-4226-8797-1a2481e4a28e" providerId="ADAL" clId="{75681AAC-7227-4152-B2B8-083529019CB6}" dt="2023-06-01T21:51:11.905" v="234" actId="1076"/>
          <ac:spMkLst>
            <pc:docMk/>
            <pc:sldMk cId="3140695598" sldId="258"/>
            <ac:spMk id="116" creationId="{65EF73BD-1EB5-7F8D-D774-FC53EAA0F00C}"/>
          </ac:spMkLst>
        </pc:spChg>
        <pc:spChg chg="mod">
          <ac:chgData name="Mauricio Vargas Ortiz (Accenture International Limite)" userId="ba67f6af-dff6-4226-8797-1a2481e4a28e" providerId="ADAL" clId="{75681AAC-7227-4152-B2B8-083529019CB6}" dt="2023-06-01T21:51:11.905" v="234" actId="1076"/>
          <ac:spMkLst>
            <pc:docMk/>
            <pc:sldMk cId="3140695598" sldId="258"/>
            <ac:spMk id="121" creationId="{FBD7E9A0-D367-EE2F-78AB-9BD0BA49CCD4}"/>
          </ac:spMkLst>
        </pc:spChg>
        <pc:spChg chg="mod">
          <ac:chgData name="Mauricio Vargas Ortiz (Accenture International Limite)" userId="ba67f6af-dff6-4226-8797-1a2481e4a28e" providerId="ADAL" clId="{75681AAC-7227-4152-B2B8-083529019CB6}" dt="2023-06-01T21:53:13.644" v="244" actId="207"/>
          <ac:spMkLst>
            <pc:docMk/>
            <pc:sldMk cId="3140695598" sldId="258"/>
            <ac:spMk id="122" creationId="{0497E0D7-5618-687E-EEA4-B69C0B111BD3}"/>
          </ac:spMkLst>
        </pc:spChg>
        <pc:spChg chg="mod">
          <ac:chgData name="Mauricio Vargas Ortiz (Accenture International Limite)" userId="ba67f6af-dff6-4226-8797-1a2481e4a28e" providerId="ADAL" clId="{75681AAC-7227-4152-B2B8-083529019CB6}" dt="2023-06-01T21:53:07.222" v="243" actId="1076"/>
          <ac:spMkLst>
            <pc:docMk/>
            <pc:sldMk cId="3140695598" sldId="258"/>
            <ac:spMk id="123" creationId="{72D3B6D9-4B9A-151A-7FC9-ED480DFF4335}"/>
          </ac:spMkLst>
        </pc:spChg>
        <pc:grpChg chg="add del mod">
          <ac:chgData name="Mauricio Vargas Ortiz (Accenture International Limite)" userId="ba67f6af-dff6-4226-8797-1a2481e4a28e" providerId="ADAL" clId="{75681AAC-7227-4152-B2B8-083529019CB6}" dt="2023-06-01T21:30:21.528" v="166" actId="165"/>
          <ac:grpSpMkLst>
            <pc:docMk/>
            <pc:sldMk cId="3140695598" sldId="258"/>
            <ac:grpSpMk id="18" creationId="{43014736-4E4B-7775-FE60-F6C20C009DF2}"/>
          </ac:grpSpMkLst>
        </pc:grpChg>
        <pc:grpChg chg="del">
          <ac:chgData name="Mauricio Vargas Ortiz (Accenture International Limite)" userId="ba67f6af-dff6-4226-8797-1a2481e4a28e" providerId="ADAL" clId="{75681AAC-7227-4152-B2B8-083529019CB6}" dt="2023-06-01T21:24:24.296" v="84" actId="478"/>
          <ac:grpSpMkLst>
            <pc:docMk/>
            <pc:sldMk cId="3140695598" sldId="258"/>
            <ac:grpSpMk id="63" creationId="{047C4189-83C3-3E69-7997-377F1D2D353F}"/>
          </ac:grpSpMkLst>
        </pc:grpChg>
        <pc:grpChg chg="del mod">
          <ac:chgData name="Mauricio Vargas Ortiz (Accenture International Limite)" userId="ba67f6af-dff6-4226-8797-1a2481e4a28e" providerId="ADAL" clId="{75681AAC-7227-4152-B2B8-083529019CB6}" dt="2023-06-01T21:27:47.658" v="118" actId="478"/>
          <ac:grpSpMkLst>
            <pc:docMk/>
            <pc:sldMk cId="3140695598" sldId="258"/>
            <ac:grpSpMk id="76" creationId="{64E231ED-B82D-6B07-6E64-E93244E0CCF9}"/>
          </ac:grpSpMkLst>
        </pc:grpChg>
        <pc:grpChg chg="del">
          <ac:chgData name="Mauricio Vargas Ortiz (Accenture International Limite)" userId="ba67f6af-dff6-4226-8797-1a2481e4a28e" providerId="ADAL" clId="{75681AAC-7227-4152-B2B8-083529019CB6}" dt="2023-06-01T21:25:59.164" v="99" actId="478"/>
          <ac:grpSpMkLst>
            <pc:docMk/>
            <pc:sldMk cId="3140695598" sldId="258"/>
            <ac:grpSpMk id="85" creationId="{FF5555B8-F582-C8BB-1A41-A9E0A17604E5}"/>
          </ac:grpSpMkLst>
        </pc:grpChg>
        <pc:grpChg chg="del">
          <ac:chgData name="Mauricio Vargas Ortiz (Accenture International Limite)" userId="ba67f6af-dff6-4226-8797-1a2481e4a28e" providerId="ADAL" clId="{75681AAC-7227-4152-B2B8-083529019CB6}" dt="2023-06-01T21:22:43.100" v="65" actId="478"/>
          <ac:grpSpMkLst>
            <pc:docMk/>
            <pc:sldMk cId="3140695598" sldId="258"/>
            <ac:grpSpMk id="89" creationId="{D2FF3870-470F-DEA6-A1D1-E0E59E566135}"/>
          </ac:grpSpMkLst>
        </pc:grpChg>
        <pc:grpChg chg="del mod">
          <ac:chgData name="Mauricio Vargas Ortiz (Accenture International Limite)" userId="ba67f6af-dff6-4226-8797-1a2481e4a28e" providerId="ADAL" clId="{75681AAC-7227-4152-B2B8-083529019CB6}" dt="2023-06-01T21:28:12.554" v="138" actId="478"/>
          <ac:grpSpMkLst>
            <pc:docMk/>
            <pc:sldMk cId="3140695598" sldId="258"/>
            <ac:grpSpMk id="93" creationId="{AF8BD84B-4306-E8A7-6D3D-4D0F44FC9555}"/>
          </ac:grpSpMkLst>
        </pc:grpChg>
        <pc:grpChg chg="del">
          <ac:chgData name="Mauricio Vargas Ortiz (Accenture International Limite)" userId="ba67f6af-dff6-4226-8797-1a2481e4a28e" providerId="ADAL" clId="{75681AAC-7227-4152-B2B8-083529019CB6}" dt="2023-06-01T19:50:32.240" v="22" actId="478"/>
          <ac:grpSpMkLst>
            <pc:docMk/>
            <pc:sldMk cId="3140695598" sldId="258"/>
            <ac:grpSpMk id="97" creationId="{816695DB-3947-4EE4-E4EA-B77CF43757CB}"/>
          </ac:grpSpMkLst>
        </pc:grpChg>
        <pc:grpChg chg="del">
          <ac:chgData name="Mauricio Vargas Ortiz (Accenture International Limite)" userId="ba67f6af-dff6-4226-8797-1a2481e4a28e" providerId="ADAL" clId="{75681AAC-7227-4152-B2B8-083529019CB6}" dt="2023-06-01T19:50:32.240" v="22" actId="478"/>
          <ac:grpSpMkLst>
            <pc:docMk/>
            <pc:sldMk cId="3140695598" sldId="258"/>
            <ac:grpSpMk id="107" creationId="{6336931C-714E-1B5C-65AA-711A42A206D8}"/>
          </ac:grpSpMkLst>
        </pc:grpChg>
        <pc:grpChg chg="del">
          <ac:chgData name="Mauricio Vargas Ortiz (Accenture International Limite)" userId="ba67f6af-dff6-4226-8797-1a2481e4a28e" providerId="ADAL" clId="{75681AAC-7227-4152-B2B8-083529019CB6}" dt="2023-06-01T19:50:32.240" v="22" actId="478"/>
          <ac:grpSpMkLst>
            <pc:docMk/>
            <pc:sldMk cId="3140695598" sldId="258"/>
            <ac:grpSpMk id="112" creationId="{DD9BB215-8A78-A110-533C-74AB7429CC24}"/>
          </ac:grpSpMkLst>
        </pc:grpChg>
        <pc:grpChg chg="del">
          <ac:chgData name="Mauricio Vargas Ortiz (Accenture International Limite)" userId="ba67f6af-dff6-4226-8797-1a2481e4a28e" providerId="ADAL" clId="{75681AAC-7227-4152-B2B8-083529019CB6}" dt="2023-06-01T19:50:32.240" v="22" actId="478"/>
          <ac:grpSpMkLst>
            <pc:docMk/>
            <pc:sldMk cId="3140695598" sldId="258"/>
            <ac:grpSpMk id="117" creationId="{F09B3358-3566-5CC4-AFEC-A172859D5811}"/>
          </ac:grpSpMkLst>
        </pc:grpChg>
        <pc:picChg chg="del">
          <ac:chgData name="Mauricio Vargas Ortiz (Accenture International Limite)" userId="ba67f6af-dff6-4226-8797-1a2481e4a28e" providerId="ADAL" clId="{75681AAC-7227-4152-B2B8-083529019CB6}" dt="2023-06-01T21:40:32.110" v="194" actId="478"/>
          <ac:picMkLst>
            <pc:docMk/>
            <pc:sldMk cId="3140695598" sldId="258"/>
            <ac:picMk id="35" creationId="{DDB200DD-C450-5ABB-0044-DA07C393202B}"/>
          </ac:picMkLst>
        </pc:picChg>
      </pc:sldChg>
      <pc:sldChg chg="del">
        <pc:chgData name="Mauricio Vargas Ortiz (Accenture International Limite)" userId="ba67f6af-dff6-4226-8797-1a2481e4a28e" providerId="ADAL" clId="{75681AAC-7227-4152-B2B8-083529019CB6}" dt="2023-06-01T17:26:12.720" v="21" actId="47"/>
        <pc:sldMkLst>
          <pc:docMk/>
          <pc:sldMk cId="1071238323" sldId="259"/>
        </pc:sldMkLst>
      </pc:sldChg>
      <pc:sldMasterChg chg="modSldLayout">
        <pc:chgData name="Mauricio Vargas Ortiz (Accenture International Limite)" userId="ba67f6af-dff6-4226-8797-1a2481e4a28e" providerId="ADAL" clId="{75681AAC-7227-4152-B2B8-083529019CB6}" dt="2023-06-01T21:40:26.607" v="193" actId="478"/>
        <pc:sldMasterMkLst>
          <pc:docMk/>
          <pc:sldMasterMk cId="1324125186" sldId="2147483660"/>
        </pc:sldMasterMkLst>
        <pc:sldLayoutChg chg="addSp delSp modSp mod">
          <pc:chgData name="Mauricio Vargas Ortiz (Accenture International Limite)" userId="ba67f6af-dff6-4226-8797-1a2481e4a28e" providerId="ADAL" clId="{75681AAC-7227-4152-B2B8-083529019CB6}" dt="2023-06-01T21:40:26.607" v="193" actId="478"/>
          <pc:sldLayoutMkLst>
            <pc:docMk/>
            <pc:sldMasterMk cId="1324125186" sldId="2147483660"/>
            <pc:sldLayoutMk cId="3511557712" sldId="2147483661"/>
          </pc:sldLayoutMkLst>
          <pc:spChg chg="del">
            <ac:chgData name="Mauricio Vargas Ortiz (Accenture International Limite)" userId="ba67f6af-dff6-4226-8797-1a2481e4a28e" providerId="ADAL" clId="{75681AAC-7227-4152-B2B8-083529019CB6}" dt="2023-06-01T21:40:25.382" v="192" actId="478"/>
            <ac:spMkLst>
              <pc:docMk/>
              <pc:sldMasterMk cId="1324125186" sldId="2147483660"/>
              <pc:sldLayoutMk cId="3511557712" sldId="2147483661"/>
              <ac:spMk id="2" creationId="{00000000-0000-0000-0000-000000000000}"/>
            </ac:spMkLst>
          </pc:spChg>
          <pc:spChg chg="del">
            <ac:chgData name="Mauricio Vargas Ortiz (Accenture International Limite)" userId="ba67f6af-dff6-4226-8797-1a2481e4a28e" providerId="ADAL" clId="{75681AAC-7227-4152-B2B8-083529019CB6}" dt="2023-06-01T21:40:26.607" v="193" actId="478"/>
            <ac:spMkLst>
              <pc:docMk/>
              <pc:sldMasterMk cId="1324125186" sldId="2147483660"/>
              <pc:sldLayoutMk cId="3511557712" sldId="2147483661"/>
              <ac:spMk id="3" creationId="{00000000-0000-0000-0000-000000000000}"/>
            </ac:spMkLst>
          </pc:spChg>
          <pc:spChg chg="add mod">
            <ac:chgData name="Mauricio Vargas Ortiz (Accenture International Limite)" userId="ba67f6af-dff6-4226-8797-1a2481e4a28e" providerId="ADAL" clId="{75681AAC-7227-4152-B2B8-083529019CB6}" dt="2023-06-01T21:40:04.847" v="188" actId="207"/>
            <ac:spMkLst>
              <pc:docMk/>
              <pc:sldMasterMk cId="1324125186" sldId="2147483660"/>
              <pc:sldLayoutMk cId="3511557712" sldId="2147483661"/>
              <ac:spMk id="7" creationId="{DE77F9A1-265B-A084-8342-9FAF0DC69CC6}"/>
            </ac:spMkLst>
          </pc:spChg>
          <pc:picChg chg="add mod">
            <ac:chgData name="Mauricio Vargas Ortiz (Accenture International Limite)" userId="ba67f6af-dff6-4226-8797-1a2481e4a28e" providerId="ADAL" clId="{75681AAC-7227-4152-B2B8-083529019CB6}" dt="2023-06-01T21:39:50.339" v="187" actId="12789"/>
            <ac:picMkLst>
              <pc:docMk/>
              <pc:sldMasterMk cId="1324125186" sldId="2147483660"/>
              <pc:sldLayoutMk cId="3511557712" sldId="2147483661"/>
              <ac:picMk id="8" creationId="{D146C02B-69A1-C4D5-6CD7-75E3D9431A85}"/>
            </ac:picMkLst>
          </pc:picChg>
        </pc:sldLayoutChg>
      </pc:sldMasterChg>
    </pc:docChg>
  </pc:docChgLst>
  <pc:docChgLst>
    <pc:chgData name="Katherine Hidalgo Marino" userId="40ad0bbb-b87f-4a51-b739-c1e8db3001da" providerId="ADAL" clId="{E491BAFA-A310-4B07-AC0D-C5E63F6A85D9}"/>
    <pc:docChg chg="undo modSld">
      <pc:chgData name="Katherine Hidalgo Marino" userId="40ad0bbb-b87f-4a51-b739-c1e8db3001da" providerId="ADAL" clId="{E491BAFA-A310-4B07-AC0D-C5E63F6A85D9}" dt="2023-06-01T21:14:41.164" v="169" actId="20577"/>
      <pc:docMkLst>
        <pc:docMk/>
      </pc:docMkLst>
      <pc:sldChg chg="addSp delSp modSp">
        <pc:chgData name="Katherine Hidalgo Marino" userId="40ad0bbb-b87f-4a51-b739-c1e8db3001da" providerId="ADAL" clId="{E491BAFA-A310-4B07-AC0D-C5E63F6A85D9}" dt="2023-06-01T21:14:41.164" v="169" actId="20577"/>
        <pc:sldMkLst>
          <pc:docMk/>
          <pc:sldMk cId="3140695598" sldId="258"/>
        </pc:sldMkLst>
        <pc:spChg chg="mod">
          <ac:chgData name="Katherine Hidalgo Marino" userId="40ad0bbb-b87f-4a51-b739-c1e8db3001da" providerId="ADAL" clId="{E491BAFA-A310-4B07-AC0D-C5E63F6A85D9}" dt="2023-06-01T20:52:46.387" v="95" actId="20577"/>
          <ac:spMkLst>
            <pc:docMk/>
            <pc:sldMk cId="3140695598" sldId="258"/>
            <ac:spMk id="2" creationId="{22A588E7-B5BA-6972-B259-635507C9BAF2}"/>
          </ac:spMkLst>
        </pc:spChg>
        <pc:spChg chg="mod">
          <ac:chgData name="Katherine Hidalgo Marino" userId="40ad0bbb-b87f-4a51-b739-c1e8db3001da" providerId="ADAL" clId="{E491BAFA-A310-4B07-AC0D-C5E63F6A85D9}" dt="2023-06-01T20:55:06.900" v="106" actId="20577"/>
          <ac:spMkLst>
            <pc:docMk/>
            <pc:sldMk cId="3140695598" sldId="258"/>
            <ac:spMk id="3" creationId="{C6A745D4-6269-23C9-42EF-F276E6382585}"/>
          </ac:spMkLst>
        </pc:spChg>
        <pc:spChg chg="mod">
          <ac:chgData name="Katherine Hidalgo Marino" userId="40ad0bbb-b87f-4a51-b739-c1e8db3001da" providerId="ADAL" clId="{E491BAFA-A310-4B07-AC0D-C5E63F6A85D9}" dt="2023-06-01T21:11:09.756" v="123" actId="20577"/>
          <ac:spMkLst>
            <pc:docMk/>
            <pc:sldMk cId="3140695598" sldId="258"/>
            <ac:spMk id="4" creationId="{DFED605E-1E60-00E3-0187-FD9101417642}"/>
          </ac:spMkLst>
        </pc:spChg>
        <pc:spChg chg="mod">
          <ac:chgData name="Katherine Hidalgo Marino" userId="40ad0bbb-b87f-4a51-b739-c1e8db3001da" providerId="ADAL" clId="{E491BAFA-A310-4B07-AC0D-C5E63F6A85D9}" dt="2023-06-01T21:12:30.078" v="139" actId="20577"/>
          <ac:spMkLst>
            <pc:docMk/>
            <pc:sldMk cId="3140695598" sldId="258"/>
            <ac:spMk id="5" creationId="{060E1115-E35D-4663-9507-C595F657DE39}"/>
          </ac:spMkLst>
        </pc:spChg>
        <pc:spChg chg="add del">
          <ac:chgData name="Katherine Hidalgo Marino" userId="40ad0bbb-b87f-4a51-b739-c1e8db3001da" providerId="ADAL" clId="{E491BAFA-A310-4B07-AC0D-C5E63F6A85D9}" dt="2023-06-01T20:44:39.218" v="16"/>
          <ac:spMkLst>
            <pc:docMk/>
            <pc:sldMk cId="3140695598" sldId="258"/>
            <ac:spMk id="6" creationId="{6B2C41C2-2D70-421C-8D39-C325D8A41D88}"/>
          </ac:spMkLst>
        </pc:spChg>
        <pc:spChg chg="add del">
          <ac:chgData name="Katherine Hidalgo Marino" userId="40ad0bbb-b87f-4a51-b739-c1e8db3001da" providerId="ADAL" clId="{E491BAFA-A310-4B07-AC0D-C5E63F6A85D9}" dt="2023-06-01T20:45:29.458" v="37"/>
          <ac:spMkLst>
            <pc:docMk/>
            <pc:sldMk cId="3140695598" sldId="258"/>
            <ac:spMk id="7" creationId="{15F064BA-F0C7-4F8C-984A-716DAB231EC9}"/>
          </ac:spMkLst>
        </pc:spChg>
        <pc:spChg chg="add del">
          <ac:chgData name="Katherine Hidalgo Marino" userId="40ad0bbb-b87f-4a51-b739-c1e8db3001da" providerId="ADAL" clId="{E491BAFA-A310-4B07-AC0D-C5E63F6A85D9}" dt="2023-06-01T21:14:16.798" v="160"/>
          <ac:spMkLst>
            <pc:docMk/>
            <pc:sldMk cId="3140695598" sldId="258"/>
            <ac:spMk id="8" creationId="{E9144864-E2A0-4C63-B920-56E79CC420DC}"/>
          </ac:spMkLst>
        </pc:spChg>
        <pc:spChg chg="mod">
          <ac:chgData name="Katherine Hidalgo Marino" userId="40ad0bbb-b87f-4a51-b739-c1e8db3001da" providerId="ADAL" clId="{E491BAFA-A310-4B07-AC0D-C5E63F6A85D9}" dt="2023-06-01T20:33:36.738" v="0"/>
          <ac:spMkLst>
            <pc:docMk/>
            <pc:sldMk cId="3140695598" sldId="258"/>
            <ac:spMk id="36" creationId="{CF335526-ED00-4543-C7AE-F8BDDE09F9E8}"/>
          </ac:spMkLst>
        </pc:spChg>
        <pc:spChg chg="mod">
          <ac:chgData name="Katherine Hidalgo Marino" userId="40ad0bbb-b87f-4a51-b739-c1e8db3001da" providerId="ADAL" clId="{E491BAFA-A310-4B07-AC0D-C5E63F6A85D9}" dt="2023-06-01T20:39:27.874" v="1"/>
          <ac:spMkLst>
            <pc:docMk/>
            <pc:sldMk cId="3140695598" sldId="258"/>
            <ac:spMk id="39" creationId="{690F8F7C-F445-2567-6258-2F9DB09919F4}"/>
          </ac:spMkLst>
        </pc:spChg>
        <pc:spChg chg="mod">
          <ac:chgData name="Katherine Hidalgo Marino" userId="40ad0bbb-b87f-4a51-b739-c1e8db3001da" providerId="ADAL" clId="{E491BAFA-A310-4B07-AC0D-C5E63F6A85D9}" dt="2023-06-01T20:41:44.792" v="5" actId="20577"/>
          <ac:spMkLst>
            <pc:docMk/>
            <pc:sldMk cId="3140695598" sldId="258"/>
            <ac:spMk id="69" creationId="{2EE9076C-F5E1-EAE1-7845-E17A4B6AC1C3}"/>
          </ac:spMkLst>
        </pc:spChg>
        <pc:spChg chg="mod">
          <ac:chgData name="Katherine Hidalgo Marino" userId="40ad0bbb-b87f-4a51-b739-c1e8db3001da" providerId="ADAL" clId="{E491BAFA-A310-4B07-AC0D-C5E63F6A85D9}" dt="2023-06-01T20:42:03.736" v="9" actId="20577"/>
          <ac:spMkLst>
            <pc:docMk/>
            <pc:sldMk cId="3140695598" sldId="258"/>
            <ac:spMk id="70" creationId="{C618C89B-65ED-81F9-FDB9-1A8A03D37630}"/>
          </ac:spMkLst>
        </pc:spChg>
        <pc:spChg chg="mod">
          <ac:chgData name="Katherine Hidalgo Marino" userId="40ad0bbb-b87f-4a51-b739-c1e8db3001da" providerId="ADAL" clId="{E491BAFA-A310-4B07-AC0D-C5E63F6A85D9}" dt="2023-06-01T20:43:43.254" v="13" actId="20577"/>
          <ac:spMkLst>
            <pc:docMk/>
            <pc:sldMk cId="3140695598" sldId="258"/>
            <ac:spMk id="71" creationId="{D2DF98FF-1226-1CA0-BC59-7AF7370AC7BB}"/>
          </ac:spMkLst>
        </pc:spChg>
        <pc:spChg chg="mod">
          <ac:chgData name="Katherine Hidalgo Marino" userId="40ad0bbb-b87f-4a51-b739-c1e8db3001da" providerId="ADAL" clId="{E491BAFA-A310-4B07-AC0D-C5E63F6A85D9}" dt="2023-06-01T20:45:07.675" v="34" actId="20577"/>
          <ac:spMkLst>
            <pc:docMk/>
            <pc:sldMk cId="3140695598" sldId="258"/>
            <ac:spMk id="80" creationId="{65060A38-B0F3-B714-6B77-B4F396325EA4}"/>
          </ac:spMkLst>
        </pc:spChg>
        <pc:spChg chg="mod">
          <ac:chgData name="Katherine Hidalgo Marino" userId="40ad0bbb-b87f-4a51-b739-c1e8db3001da" providerId="ADAL" clId="{E491BAFA-A310-4B07-AC0D-C5E63F6A85D9}" dt="2023-06-01T20:49:20.622" v="79" actId="20577"/>
          <ac:spMkLst>
            <pc:docMk/>
            <pc:sldMk cId="3140695598" sldId="258"/>
            <ac:spMk id="81" creationId="{3BAFF675-F07D-DE60-8D2E-7CA4BE9908B0}"/>
          </ac:spMkLst>
        </pc:spChg>
        <pc:spChg chg="mod">
          <ac:chgData name="Katherine Hidalgo Marino" userId="40ad0bbb-b87f-4a51-b739-c1e8db3001da" providerId="ADAL" clId="{E491BAFA-A310-4B07-AC0D-C5E63F6A85D9}" dt="2023-06-01T20:52:03.840" v="91" actId="20577"/>
          <ac:spMkLst>
            <pc:docMk/>
            <pc:sldMk cId="3140695598" sldId="258"/>
            <ac:spMk id="82" creationId="{8CF75BDD-2684-0174-7548-44DDDAFBF932}"/>
          </ac:spMkLst>
        </pc:spChg>
        <pc:spChg chg="mod">
          <ac:chgData name="Katherine Hidalgo Marino" userId="40ad0bbb-b87f-4a51-b739-c1e8db3001da" providerId="ADAL" clId="{E491BAFA-A310-4B07-AC0D-C5E63F6A85D9}" dt="2023-06-01T20:52:20.161" v="92"/>
          <ac:spMkLst>
            <pc:docMk/>
            <pc:sldMk cId="3140695598" sldId="258"/>
            <ac:spMk id="83" creationId="{F4500CC6-1984-DE79-C433-F5CE41CAC2F0}"/>
          </ac:spMkLst>
        </pc:spChg>
        <pc:spChg chg="mod">
          <ac:chgData name="Katherine Hidalgo Marino" userId="40ad0bbb-b87f-4a51-b739-c1e8db3001da" providerId="ADAL" clId="{E491BAFA-A310-4B07-AC0D-C5E63F6A85D9}" dt="2023-06-01T20:53:56.473" v="101" actId="20577"/>
          <ac:spMkLst>
            <pc:docMk/>
            <pc:sldMk cId="3140695598" sldId="258"/>
            <ac:spMk id="101" creationId="{0A3E55BF-1617-A4DA-B8C0-7E8269760363}"/>
          </ac:spMkLst>
        </pc:spChg>
        <pc:spChg chg="mod">
          <ac:chgData name="Katherine Hidalgo Marino" userId="40ad0bbb-b87f-4a51-b739-c1e8db3001da" providerId="ADAL" clId="{E491BAFA-A310-4B07-AC0D-C5E63F6A85D9}" dt="2023-06-01T20:52:34.789" v="93" actId="14100"/>
          <ac:spMkLst>
            <pc:docMk/>
            <pc:sldMk cId="3140695598" sldId="258"/>
            <ac:spMk id="105" creationId="{79D88D91-A452-D7BC-344C-B99445D7C119}"/>
          </ac:spMkLst>
        </pc:spChg>
        <pc:spChg chg="mod">
          <ac:chgData name="Katherine Hidalgo Marino" userId="40ad0bbb-b87f-4a51-b739-c1e8db3001da" providerId="ADAL" clId="{E491BAFA-A310-4B07-AC0D-C5E63F6A85D9}" dt="2023-06-01T21:10:51.393" v="118" actId="20577"/>
          <ac:spMkLst>
            <pc:docMk/>
            <pc:sldMk cId="3140695598" sldId="258"/>
            <ac:spMk id="111" creationId="{23F2C7B9-3A1B-4E35-E94D-CF0A85BD039D}"/>
          </ac:spMkLst>
        </pc:spChg>
        <pc:spChg chg="mod">
          <ac:chgData name="Katherine Hidalgo Marino" userId="40ad0bbb-b87f-4a51-b739-c1e8db3001da" providerId="ADAL" clId="{E491BAFA-A310-4B07-AC0D-C5E63F6A85D9}" dt="2023-06-01T21:12:18.692" v="131" actId="20577"/>
          <ac:spMkLst>
            <pc:docMk/>
            <pc:sldMk cId="3140695598" sldId="258"/>
            <ac:spMk id="116" creationId="{65EF73BD-1EB5-7F8D-D774-FC53EAA0F00C}"/>
          </ac:spMkLst>
        </pc:spChg>
        <pc:spChg chg="mod">
          <ac:chgData name="Katherine Hidalgo Marino" userId="40ad0bbb-b87f-4a51-b739-c1e8db3001da" providerId="ADAL" clId="{E491BAFA-A310-4B07-AC0D-C5E63F6A85D9}" dt="2023-06-01T21:13:52.428" v="143" actId="20577"/>
          <ac:spMkLst>
            <pc:docMk/>
            <pc:sldMk cId="3140695598" sldId="258"/>
            <ac:spMk id="121" creationId="{FBD7E9A0-D367-EE2F-78AB-9BD0BA49CCD4}"/>
          </ac:spMkLst>
        </pc:spChg>
        <pc:spChg chg="mod">
          <ac:chgData name="Katherine Hidalgo Marino" userId="40ad0bbb-b87f-4a51-b739-c1e8db3001da" providerId="ADAL" clId="{E491BAFA-A310-4B07-AC0D-C5E63F6A85D9}" dt="2023-06-01T21:14:24.043" v="162"/>
          <ac:spMkLst>
            <pc:docMk/>
            <pc:sldMk cId="3140695598" sldId="258"/>
            <ac:spMk id="122" creationId="{0497E0D7-5618-687E-EEA4-B69C0B111BD3}"/>
          </ac:spMkLst>
        </pc:spChg>
        <pc:spChg chg="mod">
          <ac:chgData name="Katherine Hidalgo Marino" userId="40ad0bbb-b87f-4a51-b739-c1e8db3001da" providerId="ADAL" clId="{E491BAFA-A310-4B07-AC0D-C5E63F6A85D9}" dt="2023-06-01T21:14:41.164" v="169" actId="20577"/>
          <ac:spMkLst>
            <pc:docMk/>
            <pc:sldMk cId="3140695598" sldId="258"/>
            <ac:spMk id="123" creationId="{72D3B6D9-4B9A-151A-7FC9-ED480DFF4335}"/>
          </ac:spMkLst>
        </pc:spChg>
      </pc:sldChg>
    </pc:docChg>
  </pc:docChgLst>
  <pc:docChgLst>
    <pc:chgData name="Noelia Jose Vargas (Accenture International Limite)" userId="8d7d531c-66d0-492e-baba-f4d6d2def821" providerId="ADAL" clId="{46679C8D-3204-41A1-8705-05A1CDAE9D14}"/>
    <pc:docChg chg="custSel modSld">
      <pc:chgData name="Noelia Jose Vargas (Accenture International Limite)" userId="8d7d531c-66d0-492e-baba-f4d6d2def821" providerId="ADAL" clId="{46679C8D-3204-41A1-8705-05A1CDAE9D14}" dt="2023-06-23T15:44:52.356" v="40" actId="3626"/>
      <pc:docMkLst>
        <pc:docMk/>
      </pc:docMkLst>
      <pc:sldChg chg="modSp mod modCm">
        <pc:chgData name="Noelia Jose Vargas (Accenture International Limite)" userId="8d7d531c-66d0-492e-baba-f4d6d2def821" providerId="ADAL" clId="{46679C8D-3204-41A1-8705-05A1CDAE9D14}" dt="2023-06-23T15:44:52.356" v="40" actId="3626"/>
        <pc:sldMkLst>
          <pc:docMk/>
          <pc:sldMk cId="3140695598" sldId="258"/>
        </pc:sldMkLst>
        <pc:spChg chg="mod">
          <ac:chgData name="Noelia Jose Vargas (Accenture International Limite)" userId="8d7d531c-66d0-492e-baba-f4d6d2def821" providerId="ADAL" clId="{46679C8D-3204-41A1-8705-05A1CDAE9D14}" dt="2023-06-22T20:38:13.925" v="39"/>
          <ac:spMkLst>
            <pc:docMk/>
            <pc:sldMk cId="3140695598" sldId="258"/>
            <ac:spMk id="8" creationId="{392F237C-77FC-DCF8-C344-171F560E80F3}"/>
          </ac:spMkLst>
        </pc:spChg>
        <pc:spChg chg="mod">
          <ac:chgData name="Noelia Jose Vargas (Accenture International Limite)" userId="8d7d531c-66d0-492e-baba-f4d6d2def821" providerId="ADAL" clId="{46679C8D-3204-41A1-8705-05A1CDAE9D14}" dt="2023-06-23T15:44:52.356" v="40" actId="3626"/>
          <ac:spMkLst>
            <pc:docMk/>
            <pc:sldMk cId="3140695598" sldId="258"/>
            <ac:spMk id="9" creationId="{1F6DD108-7076-2E26-ED39-FFC90D6BF108}"/>
          </ac:spMkLst>
        </pc:spChg>
        <pc:spChg chg="mod">
          <ac:chgData name="Noelia Jose Vargas (Accenture International Limite)" userId="8d7d531c-66d0-492e-baba-f4d6d2def821" providerId="ADAL" clId="{46679C8D-3204-41A1-8705-05A1CDAE9D14}" dt="2023-06-22T20:23:16.909" v="13" actId="20577"/>
          <ac:spMkLst>
            <pc:docMk/>
            <pc:sldMk cId="3140695598" sldId="258"/>
            <ac:spMk id="22" creationId="{219DF969-4234-D191-F7E0-1204202C956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Noelia Jose Vargas (Accenture International Limite)" userId="8d7d531c-66d0-492e-baba-f4d6d2def821" providerId="ADAL" clId="{46679C8D-3204-41A1-8705-05A1CDAE9D14}" dt="2023-06-22T20:24:59.436" v="36" actId="20577"/>
              <pc2:cmMkLst xmlns:pc2="http://schemas.microsoft.com/office/powerpoint/2019/9/main/command">
                <pc:docMk/>
                <pc:sldMk cId="3140695598" sldId="258"/>
                <pc2:cmMk id="{46DD7171-2027-48D4-88F7-18ED4460D9ED}"/>
              </pc2:cmMkLst>
            </pc226:cmChg>
            <pc226:cmChg xmlns:pc226="http://schemas.microsoft.com/office/powerpoint/2022/06/main/command" chg="mod">
              <pc226:chgData name="Noelia Jose Vargas (Accenture International Limite)" userId="8d7d531c-66d0-492e-baba-f4d6d2def821" providerId="ADAL" clId="{46679C8D-3204-41A1-8705-05A1CDAE9D14}" dt="2023-06-22T20:38:13.925" v="39"/>
              <pc2:cmMkLst xmlns:pc2="http://schemas.microsoft.com/office/powerpoint/2019/9/main/command">
                <pc:docMk/>
                <pc:sldMk cId="3140695598" sldId="258"/>
                <pc2:cmMk id="{4C6467D1-0FD5-4C68-B631-6F170F32D06B}"/>
              </pc2:cmMkLst>
            </pc226:cmChg>
          </p:ext>
        </pc:extLst>
      </pc:sldChg>
    </pc:docChg>
  </pc:docChgLst>
  <pc:docChgLst>
    <pc:chgData name="Mauricio Vargas Ortiz (Accenture International Limite)" userId="S::v-mauriciova@microsoft.com::ba67f6af-dff6-4226-8797-1a2481e4a28e" providerId="AD" clId="Web-{43E5985E-F62D-4DAF-AB68-CF43AB8BB43A}"/>
    <pc:docChg chg="modSld">
      <pc:chgData name="Mauricio Vargas Ortiz (Accenture International Limite)" userId="S::v-mauriciova@microsoft.com::ba67f6af-dff6-4226-8797-1a2481e4a28e" providerId="AD" clId="Web-{43E5985E-F62D-4DAF-AB68-CF43AB8BB43A}" dt="2023-06-28T16:43:51" v="3" actId="20577"/>
      <pc:docMkLst>
        <pc:docMk/>
      </pc:docMkLst>
      <pc:sldChg chg="modSp">
        <pc:chgData name="Mauricio Vargas Ortiz (Accenture International Limite)" userId="S::v-mauriciova@microsoft.com::ba67f6af-dff6-4226-8797-1a2481e4a28e" providerId="AD" clId="Web-{43E5985E-F62D-4DAF-AB68-CF43AB8BB43A}" dt="2023-06-28T16:43:51" v="3" actId="20577"/>
        <pc:sldMkLst>
          <pc:docMk/>
          <pc:sldMk cId="3140695598" sldId="258"/>
        </pc:sldMkLst>
        <pc:spChg chg="mod">
          <ac:chgData name="Mauricio Vargas Ortiz (Accenture International Limite)" userId="S::v-mauriciova@microsoft.com::ba67f6af-dff6-4226-8797-1a2481e4a28e" providerId="AD" clId="Web-{43E5985E-F62D-4DAF-AB68-CF43AB8BB43A}" dt="2023-06-28T16:43:51" v="3" actId="20577"/>
          <ac:spMkLst>
            <pc:docMk/>
            <pc:sldMk cId="3140695598" sldId="258"/>
            <ac:spMk id="6" creationId="{AF69B7B0-57E5-9B59-5C68-3E58AC670FA2}"/>
          </ac:spMkLst>
        </pc:spChg>
      </pc:sldChg>
    </pc:docChg>
  </pc:docChgLst>
  <pc:docChgLst>
    <pc:chgData name="Katherine Hidalgo Marino (Accenture International Ltd.)" userId="S::v-khidalgoma@microsoft.com::40ad0bbb-b87f-4a51-b739-c1e8db3001da" providerId="AD" clId="Web-{DB4184BC-7930-78CB-C9D0-F8A8CA0CE33D}"/>
    <pc:docChg chg="">
      <pc:chgData name="Katherine Hidalgo Marino (Accenture International Ltd.)" userId="S::v-khidalgoma@microsoft.com::40ad0bbb-b87f-4a51-b739-c1e8db3001da" providerId="AD" clId="Web-{DB4184BC-7930-78CB-C9D0-F8A8CA0CE33D}" dt="2023-06-02T20:46:14.065" v="0"/>
      <pc:docMkLst>
        <pc:docMk/>
      </pc:docMkLst>
      <pc:sldChg chg="addCm">
        <pc:chgData name="Katherine Hidalgo Marino (Accenture International Ltd.)" userId="S::v-khidalgoma@microsoft.com::40ad0bbb-b87f-4a51-b739-c1e8db3001da" providerId="AD" clId="Web-{DB4184BC-7930-78CB-C9D0-F8A8CA0CE33D}" dt="2023-06-02T20:46:14.065" v="0"/>
        <pc:sldMkLst>
          <pc:docMk/>
          <pc:sldMk cId="3140695598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Katherine Hidalgo Marino (Accenture International Ltd.)" userId="S::v-khidalgoma@microsoft.com::40ad0bbb-b87f-4a51-b739-c1e8db3001da" providerId="AD" clId="Web-{DB4184BC-7930-78CB-C9D0-F8A8CA0CE33D}" dt="2023-06-02T20:46:14.065" v="0"/>
              <pc2:cmMkLst xmlns:pc2="http://schemas.microsoft.com/office/powerpoint/2019/9/main/command">
                <pc:docMk/>
                <pc:sldMk cId="3140695598" sldId="258"/>
                <pc2:cmMk id="{A23D3BC0-477B-466D-A38F-95B53C86E023}"/>
              </pc2:cmMkLst>
            </pc226:cmChg>
          </p:ext>
        </pc:extLst>
      </pc:sldChg>
    </pc:docChg>
  </pc:docChgLst>
  <pc:docChgLst>
    <pc:chgData name="Timothy Mohler (Accenture International Limite)" userId="S::v-tmohler@microsoft.com::948ba1e5-79f0-442c-8606-a1e4076766ae" providerId="AD" clId="Web-{2079D509-85D0-78CF-CAF8-997995E662AF}"/>
    <pc:docChg chg="mod">
      <pc:chgData name="Timothy Mohler (Accenture International Limite)" userId="S::v-tmohler@microsoft.com::948ba1e5-79f0-442c-8606-a1e4076766ae" providerId="AD" clId="Web-{2079D509-85D0-78CF-CAF8-997995E662AF}" dt="2023-06-02T21:50:12.015" v="2"/>
      <pc:docMkLst>
        <pc:docMk/>
      </pc:docMkLst>
      <pc:sldChg chg="modCm">
        <pc:chgData name="Timothy Mohler (Accenture International Limite)" userId="S::v-tmohler@microsoft.com::948ba1e5-79f0-442c-8606-a1e4076766ae" providerId="AD" clId="Web-{2079D509-85D0-78CF-CAF8-997995E662AF}" dt="2023-06-02T21:50:12.015" v="2"/>
        <pc:sldMkLst>
          <pc:docMk/>
          <pc:sldMk cId="3140695598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Timothy Mohler (Accenture International Limite)" userId="S::v-tmohler@microsoft.com::948ba1e5-79f0-442c-8606-a1e4076766ae" providerId="AD" clId="Web-{2079D509-85D0-78CF-CAF8-997995E662AF}" dt="2023-06-02T21:50:12.015" v="2"/>
              <pc2:cmMkLst xmlns:pc2="http://schemas.microsoft.com/office/powerpoint/2019/9/main/command">
                <pc:docMk/>
                <pc:sldMk cId="3140695598" sldId="258"/>
                <pc2:cmMk id="{5EA52CFC-50AC-4BD4-916F-9E8DE79BC415}"/>
              </pc2:cmMkLst>
              <pc226:cmRplyChg chg="add mod">
                <pc226:chgData name="Timothy Mohler (Accenture International Limite)" userId="S::v-tmohler@microsoft.com::948ba1e5-79f0-442c-8606-a1e4076766ae" providerId="AD" clId="Web-{2079D509-85D0-78CF-CAF8-997995E662AF}" dt="2023-06-02T21:50:12.015" v="2"/>
                <pc2:cmRplyMkLst xmlns:pc2="http://schemas.microsoft.com/office/powerpoint/2019/9/main/command">
                  <pc:docMk/>
                  <pc:sldMk cId="3140695598" sldId="258"/>
                  <pc2:cmMk id="{5EA52CFC-50AC-4BD4-916F-9E8DE79BC415}"/>
                  <pc2:cmRplyMk id="{25B864E0-CFA1-4977-A5F0-3C1B120932BA}"/>
                </pc2:cmRplyMkLst>
              </pc226:cmRplyChg>
            </pc226:cmChg>
          </p:ext>
        </pc:extLst>
      </pc:sldChg>
    </pc:docChg>
  </pc:docChgLst>
  <pc:docChgLst>
    <pc:chgData name="Mauricio Vargas Ortiz (Accenture International Limite)" userId="ba67f6af-dff6-4226-8797-1a2481e4a28e" providerId="ADAL" clId="{EF2F2983-72C0-4FED-B8A2-8CBC4F0DDE71}"/>
    <pc:docChg chg="modSld">
      <pc:chgData name="Mauricio Vargas Ortiz (Accenture International Limite)" userId="ba67f6af-dff6-4226-8797-1a2481e4a28e" providerId="ADAL" clId="{EF2F2983-72C0-4FED-B8A2-8CBC4F0DDE71}" dt="2023-06-12T23:07:55.487" v="71" actId="2056"/>
      <pc:docMkLst>
        <pc:docMk/>
      </pc:docMkLst>
      <pc:sldChg chg="modSp mod">
        <pc:chgData name="Mauricio Vargas Ortiz (Accenture International Limite)" userId="ba67f6af-dff6-4226-8797-1a2481e4a28e" providerId="ADAL" clId="{EF2F2983-72C0-4FED-B8A2-8CBC4F0DDE71}" dt="2023-06-12T22:47:16.839" v="70" actId="1035"/>
        <pc:sldMkLst>
          <pc:docMk/>
          <pc:sldMk cId="3140695598" sldId="258"/>
        </pc:sldMkLst>
        <pc:spChg chg="mod">
          <ac:chgData name="Mauricio Vargas Ortiz (Accenture International Limite)" userId="ba67f6af-dff6-4226-8797-1a2481e4a28e" providerId="ADAL" clId="{EF2F2983-72C0-4FED-B8A2-8CBC4F0DDE71}" dt="2023-06-12T22:47:16.839" v="70" actId="1035"/>
          <ac:spMkLst>
            <pc:docMk/>
            <pc:sldMk cId="3140695598" sldId="258"/>
            <ac:spMk id="2" creationId="{22A588E7-B5BA-6972-B259-635507C9BAF2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6.839" v="70" actId="1035"/>
          <ac:spMkLst>
            <pc:docMk/>
            <pc:sldMk cId="3140695598" sldId="258"/>
            <ac:spMk id="3" creationId="{C6A745D4-6269-23C9-42EF-F276E6382585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6.839" v="70" actId="1035"/>
          <ac:spMkLst>
            <pc:docMk/>
            <pc:sldMk cId="3140695598" sldId="258"/>
            <ac:spMk id="4" creationId="{DFED605E-1E60-00E3-0187-FD9101417642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6.839" v="70" actId="1035"/>
          <ac:spMkLst>
            <pc:docMk/>
            <pc:sldMk cId="3140695598" sldId="258"/>
            <ac:spMk id="5" creationId="{060E1115-E35D-4663-9507-C595F657DE39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6.839" v="70" actId="1035"/>
          <ac:spMkLst>
            <pc:docMk/>
            <pc:sldMk cId="3140695598" sldId="258"/>
            <ac:spMk id="8" creationId="{392F237C-77FC-DCF8-C344-171F560E80F3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6.839" v="70" actId="1035"/>
          <ac:spMkLst>
            <pc:docMk/>
            <pc:sldMk cId="3140695598" sldId="258"/>
            <ac:spMk id="9" creationId="{1F6DD108-7076-2E26-ED39-FFC90D6BF108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0.392" v="61" actId="1036"/>
          <ac:spMkLst>
            <pc:docMk/>
            <pc:sldMk cId="3140695598" sldId="258"/>
            <ac:spMk id="10" creationId="{0C3E82FC-1B98-4044-DE65-09C175269F3E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0.392" v="61" actId="1036"/>
          <ac:spMkLst>
            <pc:docMk/>
            <pc:sldMk cId="3140695598" sldId="258"/>
            <ac:spMk id="11" creationId="{0A44A0D8-CB87-ED02-53E0-126B8E35B99D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0.392" v="61" actId="1036"/>
          <ac:spMkLst>
            <pc:docMk/>
            <pc:sldMk cId="3140695598" sldId="258"/>
            <ac:spMk id="12" creationId="{0E33C15D-0E73-492E-0271-ED7A992D20B4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0.392" v="61" actId="1036"/>
          <ac:spMkLst>
            <pc:docMk/>
            <pc:sldMk cId="3140695598" sldId="258"/>
            <ac:spMk id="13" creationId="{C10AB94F-E568-C13C-FC21-2B2614B308E9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0.392" v="61" actId="1036"/>
          <ac:spMkLst>
            <pc:docMk/>
            <pc:sldMk cId="3140695598" sldId="258"/>
            <ac:spMk id="14" creationId="{7F64265D-2E1A-A4F9-79F8-9911B9809482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0.392" v="61" actId="1036"/>
          <ac:spMkLst>
            <pc:docMk/>
            <pc:sldMk cId="3140695598" sldId="258"/>
            <ac:spMk id="15" creationId="{7318C2F9-6CED-5101-B4A2-3A1E6999A9D2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0.392" v="61" actId="1036"/>
          <ac:spMkLst>
            <pc:docMk/>
            <pc:sldMk cId="3140695598" sldId="258"/>
            <ac:spMk id="18" creationId="{1141C267-9A63-5FE9-1B51-96D4F8599126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0.392" v="61" actId="1036"/>
          <ac:spMkLst>
            <pc:docMk/>
            <pc:sldMk cId="3140695598" sldId="258"/>
            <ac:spMk id="69" creationId="{2EE9076C-F5E1-EAE1-7845-E17A4B6AC1C3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0.392" v="61" actId="1036"/>
          <ac:spMkLst>
            <pc:docMk/>
            <pc:sldMk cId="3140695598" sldId="258"/>
            <ac:spMk id="70" creationId="{C618C89B-65ED-81F9-FDB9-1A8A03D37630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0.392" v="61" actId="1036"/>
          <ac:spMkLst>
            <pc:docMk/>
            <pc:sldMk cId="3140695598" sldId="258"/>
            <ac:spMk id="71" creationId="{D2DF98FF-1226-1CA0-BC59-7AF7370AC7BB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6.839" v="70" actId="1035"/>
          <ac:spMkLst>
            <pc:docMk/>
            <pc:sldMk cId="3140695598" sldId="258"/>
            <ac:spMk id="82" creationId="{8CF75BDD-2684-0174-7548-44DDDAFBF932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6.839" v="70" actId="1035"/>
          <ac:spMkLst>
            <pc:docMk/>
            <pc:sldMk cId="3140695598" sldId="258"/>
            <ac:spMk id="83" creationId="{F4500CC6-1984-DE79-C433-F5CE41CAC2F0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6.839" v="70" actId="1035"/>
          <ac:spMkLst>
            <pc:docMk/>
            <pc:sldMk cId="3140695598" sldId="258"/>
            <ac:spMk id="101" creationId="{0A3E55BF-1617-A4DA-B8C0-7E8269760363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6.839" v="70" actId="1035"/>
          <ac:spMkLst>
            <pc:docMk/>
            <pc:sldMk cId="3140695598" sldId="258"/>
            <ac:spMk id="102" creationId="{F4AF06DD-2A96-9961-745B-B8315419137B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6.839" v="70" actId="1035"/>
          <ac:spMkLst>
            <pc:docMk/>
            <pc:sldMk cId="3140695598" sldId="258"/>
            <ac:spMk id="103" creationId="{52E3AF9B-5481-CC8B-5976-725F70120B8B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6.839" v="70" actId="1035"/>
          <ac:spMkLst>
            <pc:docMk/>
            <pc:sldMk cId="3140695598" sldId="258"/>
            <ac:spMk id="104" creationId="{F162BE83-E077-DCEF-D296-670054E0EC82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6.839" v="70" actId="1035"/>
          <ac:spMkLst>
            <pc:docMk/>
            <pc:sldMk cId="3140695598" sldId="258"/>
            <ac:spMk id="105" creationId="{79D88D91-A452-D7BC-344C-B99445D7C119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6.839" v="70" actId="1035"/>
          <ac:spMkLst>
            <pc:docMk/>
            <pc:sldMk cId="3140695598" sldId="258"/>
            <ac:spMk id="111" creationId="{23F2C7B9-3A1B-4E35-E94D-CF0A85BD039D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6.839" v="70" actId="1035"/>
          <ac:spMkLst>
            <pc:docMk/>
            <pc:sldMk cId="3140695598" sldId="258"/>
            <ac:spMk id="116" creationId="{65EF73BD-1EB5-7F8D-D774-FC53EAA0F00C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47:16.839" v="70" actId="1035"/>
          <ac:spMkLst>
            <pc:docMk/>
            <pc:sldMk cId="3140695598" sldId="258"/>
            <ac:spMk id="121" creationId="{FBD7E9A0-D367-EE2F-78AB-9BD0BA49CCD4}"/>
          </ac:spMkLst>
        </pc:spChg>
        <pc:spChg chg="mod">
          <ac:chgData name="Mauricio Vargas Ortiz (Accenture International Limite)" userId="ba67f6af-dff6-4226-8797-1a2481e4a28e" providerId="ADAL" clId="{EF2F2983-72C0-4FED-B8A2-8CBC4F0DDE71}" dt="2023-06-12T22:31:17.412" v="35" actId="1036"/>
          <ac:spMkLst>
            <pc:docMk/>
            <pc:sldMk cId="3140695598" sldId="258"/>
            <ac:spMk id="123" creationId="{72D3B6D9-4B9A-151A-7FC9-ED480DFF4335}"/>
          </ac:spMkLst>
        </pc:spChg>
      </pc:sldChg>
      <pc:sldChg chg="modCm">
        <pc:chgData name="Mauricio Vargas Ortiz (Accenture International Limite)" userId="ba67f6af-dff6-4226-8797-1a2481e4a28e" providerId="ADAL" clId="{EF2F2983-72C0-4FED-B8A2-8CBC4F0DDE71}" dt="2023-06-12T23:07:55.487" v="71" actId="2056"/>
        <pc:sldMkLst>
          <pc:docMk/>
          <pc:sldMk cId="1222323002" sldId="25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uricio Vargas Ortiz (Accenture International Limite)" userId="ba67f6af-dff6-4226-8797-1a2481e4a28e" providerId="ADAL" clId="{EF2F2983-72C0-4FED-B8A2-8CBC4F0DDE71}" dt="2023-06-12T23:07:55.487" v="71" actId="2056"/>
              <pc2:cmMkLst xmlns:pc2="http://schemas.microsoft.com/office/powerpoint/2019/9/main/command">
                <pc:docMk/>
                <pc:sldMk cId="1222323002" sldId="259"/>
                <pc2:cmMk id="{114F3FF9-05B9-4553-A218-2BCE388B7AE0}"/>
              </pc2:cmMkLst>
            </pc226:cmChg>
          </p:ext>
        </pc:extLst>
      </pc:sldChg>
    </pc:docChg>
  </pc:docChgLst>
  <pc:docChgLst>
    <pc:chgData name="Mauricio Vargas Ortiz (Accenture International Limite)" userId="ba67f6af-dff6-4226-8797-1a2481e4a28e" providerId="ADAL" clId="{1844391F-943B-4062-B1E3-AC74CCF1986C}"/>
    <pc:docChg chg="undo custSel addSld modSld">
      <pc:chgData name="Mauricio Vargas Ortiz (Accenture International Limite)" userId="ba67f6af-dff6-4226-8797-1a2481e4a28e" providerId="ADAL" clId="{1844391F-943B-4062-B1E3-AC74CCF1986C}" dt="2023-05-31T17:33:06.279" v="419" actId="207"/>
      <pc:docMkLst>
        <pc:docMk/>
      </pc:docMkLst>
      <pc:sldChg chg="modSp mod">
        <pc:chgData name="Mauricio Vargas Ortiz (Accenture International Limite)" userId="ba67f6af-dff6-4226-8797-1a2481e4a28e" providerId="ADAL" clId="{1844391F-943B-4062-B1E3-AC74CCF1986C}" dt="2023-05-31T16:55:37.109" v="416" actId="6549"/>
        <pc:sldMkLst>
          <pc:docMk/>
          <pc:sldMk cId="3371380226" sldId="257"/>
        </pc:sldMkLst>
        <pc:spChg chg="mod">
          <ac:chgData name="Mauricio Vargas Ortiz (Accenture International Limite)" userId="ba67f6af-dff6-4226-8797-1a2481e4a28e" providerId="ADAL" clId="{1844391F-943B-4062-B1E3-AC74CCF1986C}" dt="2023-05-31T16:55:37.109" v="416" actId="6549"/>
          <ac:spMkLst>
            <pc:docMk/>
            <pc:sldMk cId="3371380226" sldId="257"/>
            <ac:spMk id="36" creationId="{CF335526-ED00-4543-C7AE-F8BDDE09F9E8}"/>
          </ac:spMkLst>
        </pc:spChg>
      </pc:sldChg>
      <pc:sldChg chg="addSp delSp modSp add mod">
        <pc:chgData name="Mauricio Vargas Ortiz (Accenture International Limite)" userId="ba67f6af-dff6-4226-8797-1a2481e4a28e" providerId="ADAL" clId="{1844391F-943B-4062-B1E3-AC74CCF1986C}" dt="2023-05-31T17:33:06.279" v="419" actId="207"/>
        <pc:sldMkLst>
          <pc:docMk/>
          <pc:sldMk cId="1071238323" sldId="259"/>
        </pc:sldMkLst>
        <pc:spChg chg="del">
          <ac:chgData name="Mauricio Vargas Ortiz (Accenture International Limite)" userId="ba67f6af-dff6-4226-8797-1a2481e4a28e" providerId="ADAL" clId="{1844391F-943B-4062-B1E3-AC74CCF1986C}" dt="2023-05-31T16:22:35.232" v="81" actId="478"/>
          <ac:spMkLst>
            <pc:docMk/>
            <pc:sldMk cId="1071238323" sldId="259"/>
            <ac:spMk id="2" creationId="{C7E0D651-E95C-BCBE-5498-CAF7A3C196BB}"/>
          </ac:spMkLst>
        </pc:spChg>
        <pc:spChg chg="del">
          <ac:chgData name="Mauricio Vargas Ortiz (Accenture International Limite)" userId="ba67f6af-dff6-4226-8797-1a2481e4a28e" providerId="ADAL" clId="{1844391F-943B-4062-B1E3-AC74CCF1986C}" dt="2023-05-31T16:22:35.232" v="81" actId="478"/>
          <ac:spMkLst>
            <pc:docMk/>
            <pc:sldMk cId="1071238323" sldId="259"/>
            <ac:spMk id="3" creationId="{1F28E12A-1FB8-F8B9-A99B-165961AF3877}"/>
          </ac:spMkLst>
        </pc:spChg>
        <pc:spChg chg="del">
          <ac:chgData name="Mauricio Vargas Ortiz (Accenture International Limite)" userId="ba67f6af-dff6-4226-8797-1a2481e4a28e" providerId="ADAL" clId="{1844391F-943B-4062-B1E3-AC74CCF1986C}" dt="2023-05-31T16:22:35.232" v="81" actId="478"/>
          <ac:spMkLst>
            <pc:docMk/>
            <pc:sldMk cId="1071238323" sldId="259"/>
            <ac:spMk id="4" creationId="{871BD3FF-1CDE-0456-99A6-3E33B2E57E02}"/>
          </ac:spMkLst>
        </pc:spChg>
        <pc:spChg chg="del">
          <ac:chgData name="Mauricio Vargas Ortiz (Accenture International Limite)" userId="ba67f6af-dff6-4226-8797-1a2481e4a28e" providerId="ADAL" clId="{1844391F-943B-4062-B1E3-AC74CCF1986C}" dt="2023-05-31T16:22:35.232" v="81" actId="478"/>
          <ac:spMkLst>
            <pc:docMk/>
            <pc:sldMk cId="1071238323" sldId="259"/>
            <ac:spMk id="7" creationId="{F478FEF3-0E80-CD59-0889-1436CE75404A}"/>
          </ac:spMkLst>
        </pc:spChg>
        <pc:spChg chg="del">
          <ac:chgData name="Mauricio Vargas Ortiz (Accenture International Limite)" userId="ba67f6af-dff6-4226-8797-1a2481e4a28e" providerId="ADAL" clId="{1844391F-943B-4062-B1E3-AC74CCF1986C}" dt="2023-05-31T16:22:35.232" v="81" actId="478"/>
          <ac:spMkLst>
            <pc:docMk/>
            <pc:sldMk cId="1071238323" sldId="259"/>
            <ac:spMk id="8" creationId="{C7D92A5A-2C72-520B-FC30-6E5B3FB325BB}"/>
          </ac:spMkLst>
        </pc:spChg>
        <pc:spChg chg="del">
          <ac:chgData name="Mauricio Vargas Ortiz (Accenture International Limite)" userId="ba67f6af-dff6-4226-8797-1a2481e4a28e" providerId="ADAL" clId="{1844391F-943B-4062-B1E3-AC74CCF1986C}" dt="2023-05-31T16:22:35.232" v="81" actId="478"/>
          <ac:spMkLst>
            <pc:docMk/>
            <pc:sldMk cId="1071238323" sldId="259"/>
            <ac:spMk id="9" creationId="{60ACADF0-AA0C-22A8-ECAB-612C40B804FD}"/>
          </ac:spMkLst>
        </pc:spChg>
        <pc:spChg chg="add del mod">
          <ac:chgData name="Mauricio Vargas Ortiz (Accenture International Limite)" userId="ba67f6af-dff6-4226-8797-1a2481e4a28e" providerId="ADAL" clId="{1844391F-943B-4062-B1E3-AC74CCF1986C}" dt="2023-05-31T16:22:46.654" v="84" actId="478"/>
          <ac:spMkLst>
            <pc:docMk/>
            <pc:sldMk cId="1071238323" sldId="259"/>
            <ac:spMk id="11" creationId="{9F794865-BCD9-6DD3-B3B8-A6A2F079606F}"/>
          </ac:spMkLst>
        </pc:spChg>
        <pc:spChg chg="del">
          <ac:chgData name="Mauricio Vargas Ortiz (Accenture International Limite)" userId="ba67f6af-dff6-4226-8797-1a2481e4a28e" providerId="ADAL" clId="{1844391F-943B-4062-B1E3-AC74CCF1986C}" dt="2023-05-31T16:22:35.232" v="81" actId="478"/>
          <ac:spMkLst>
            <pc:docMk/>
            <pc:sldMk cId="1071238323" sldId="259"/>
            <ac:spMk id="12" creationId="{ED5093A0-5EA2-D189-9CD2-64B6043916DD}"/>
          </ac:spMkLst>
        </pc:spChg>
        <pc:spChg chg="del">
          <ac:chgData name="Mauricio Vargas Ortiz (Accenture International Limite)" userId="ba67f6af-dff6-4226-8797-1a2481e4a28e" providerId="ADAL" clId="{1844391F-943B-4062-B1E3-AC74CCF1986C}" dt="2023-05-31T16:22:35.232" v="81" actId="478"/>
          <ac:spMkLst>
            <pc:docMk/>
            <pc:sldMk cId="1071238323" sldId="259"/>
            <ac:spMk id="14" creationId="{7CA8690B-1082-3CE5-D29B-34DBC23D49F3}"/>
          </ac:spMkLst>
        </pc:spChg>
        <pc:spChg chg="del">
          <ac:chgData name="Mauricio Vargas Ortiz (Accenture International Limite)" userId="ba67f6af-dff6-4226-8797-1a2481e4a28e" providerId="ADAL" clId="{1844391F-943B-4062-B1E3-AC74CCF1986C}" dt="2023-05-31T16:22:35.232" v="81" actId="478"/>
          <ac:spMkLst>
            <pc:docMk/>
            <pc:sldMk cId="1071238323" sldId="259"/>
            <ac:spMk id="16" creationId="{AF1850AA-786A-7D07-CA6D-5F6B2CFE287D}"/>
          </ac:spMkLst>
        </pc:spChg>
        <pc:spChg chg="del">
          <ac:chgData name="Mauricio Vargas Ortiz (Accenture International Limite)" userId="ba67f6af-dff6-4226-8797-1a2481e4a28e" providerId="ADAL" clId="{1844391F-943B-4062-B1E3-AC74CCF1986C}" dt="2023-05-31T16:22:35.232" v="81" actId="478"/>
          <ac:spMkLst>
            <pc:docMk/>
            <pc:sldMk cId="1071238323" sldId="259"/>
            <ac:spMk id="17" creationId="{97E5F0D2-BC32-2F97-58FF-EB50EE61F3A0}"/>
          </ac:spMkLst>
        </pc:spChg>
        <pc:spChg chg="del">
          <ac:chgData name="Mauricio Vargas Ortiz (Accenture International Limite)" userId="ba67f6af-dff6-4226-8797-1a2481e4a28e" providerId="ADAL" clId="{1844391F-943B-4062-B1E3-AC74CCF1986C}" dt="2023-05-31T16:22:35.232" v="81" actId="478"/>
          <ac:spMkLst>
            <pc:docMk/>
            <pc:sldMk cId="1071238323" sldId="259"/>
            <ac:spMk id="18" creationId="{6D49A799-F026-F4EE-E81C-A6943A936FF6}"/>
          </ac:spMkLst>
        </pc:spChg>
        <pc:spChg chg="del">
          <ac:chgData name="Mauricio Vargas Ortiz (Accenture International Limite)" userId="ba67f6af-dff6-4226-8797-1a2481e4a28e" providerId="ADAL" clId="{1844391F-943B-4062-B1E3-AC74CCF1986C}" dt="2023-05-31T16:22:35.232" v="81" actId="478"/>
          <ac:spMkLst>
            <pc:docMk/>
            <pc:sldMk cId="1071238323" sldId="259"/>
            <ac:spMk id="19" creationId="{2CFF0F5C-9770-446D-2D2A-AF169F040EEE}"/>
          </ac:spMkLst>
        </pc:spChg>
        <pc:spChg chg="del">
          <ac:chgData name="Mauricio Vargas Ortiz (Accenture International Limite)" userId="ba67f6af-dff6-4226-8797-1a2481e4a28e" providerId="ADAL" clId="{1844391F-943B-4062-B1E3-AC74CCF1986C}" dt="2023-05-31T16:22:35.232" v="81" actId="478"/>
          <ac:spMkLst>
            <pc:docMk/>
            <pc:sldMk cId="1071238323" sldId="259"/>
            <ac:spMk id="20" creationId="{7DE80316-EB7B-E9C8-99DE-939B005F517D}"/>
          </ac:spMkLst>
        </pc:spChg>
        <pc:spChg chg="del">
          <ac:chgData name="Mauricio Vargas Ortiz (Accenture International Limite)" userId="ba67f6af-dff6-4226-8797-1a2481e4a28e" providerId="ADAL" clId="{1844391F-943B-4062-B1E3-AC74CCF1986C}" dt="2023-05-31T16:22:35.232" v="81" actId="478"/>
          <ac:spMkLst>
            <pc:docMk/>
            <pc:sldMk cId="1071238323" sldId="259"/>
            <ac:spMk id="21" creationId="{01CAC7B6-4AA9-6DC5-65D3-18337DBF93A8}"/>
          </ac:spMkLst>
        </pc:spChg>
        <pc:spChg chg="del">
          <ac:chgData name="Mauricio Vargas Ortiz (Accenture International Limite)" userId="ba67f6af-dff6-4226-8797-1a2481e4a28e" providerId="ADAL" clId="{1844391F-943B-4062-B1E3-AC74CCF1986C}" dt="2023-05-31T16:22:35.232" v="81" actId="478"/>
          <ac:spMkLst>
            <pc:docMk/>
            <pc:sldMk cId="1071238323" sldId="259"/>
            <ac:spMk id="22" creationId="{A41FFE97-DD7F-EC2E-A734-86400038BCA3}"/>
          </ac:spMkLst>
        </pc:spChg>
        <pc:spChg chg="del">
          <ac:chgData name="Mauricio Vargas Ortiz (Accenture International Limite)" userId="ba67f6af-dff6-4226-8797-1a2481e4a28e" providerId="ADAL" clId="{1844391F-943B-4062-B1E3-AC74CCF1986C}" dt="2023-05-31T16:22:35.232" v="81" actId="478"/>
          <ac:spMkLst>
            <pc:docMk/>
            <pc:sldMk cId="1071238323" sldId="259"/>
            <ac:spMk id="23" creationId="{9BF7ADE7-53C3-9675-8B38-66CE1C2F7B4E}"/>
          </ac:spMkLst>
        </pc:spChg>
        <pc:spChg chg="add mod">
          <ac:chgData name="Mauricio Vargas Ortiz (Accenture International Limite)" userId="ba67f6af-dff6-4226-8797-1a2481e4a28e" providerId="ADAL" clId="{1844391F-943B-4062-B1E3-AC74CCF1986C}" dt="2023-05-31T17:33:06.279" v="419" actId="207"/>
          <ac:spMkLst>
            <pc:docMk/>
            <pc:sldMk cId="1071238323" sldId="259"/>
            <ac:spMk id="25" creationId="{BEEB2D85-1439-D67E-6EC6-C6A292CD6DEB}"/>
          </ac:spMkLst>
        </pc:spChg>
        <pc:spChg chg="add mod">
          <ac:chgData name="Mauricio Vargas Ortiz (Accenture International Limite)" userId="ba67f6af-dff6-4226-8797-1a2481e4a28e" providerId="ADAL" clId="{1844391F-943B-4062-B1E3-AC74CCF1986C}" dt="2023-05-31T16:29:20.495" v="135"/>
          <ac:spMkLst>
            <pc:docMk/>
            <pc:sldMk cId="1071238323" sldId="259"/>
            <ac:spMk id="26" creationId="{759AEA8C-A756-2250-47D4-8D995C2B1B71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28" creationId="{57071208-1A23-1901-6105-FAA0772618FE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29" creationId="{1ECE5412-1443-A41D-DF2C-1619FB1DB3C4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30" creationId="{E66101E3-A3DF-0494-A976-F7B56B5C928D}"/>
          </ac:spMkLst>
        </pc:spChg>
        <pc:spChg chg="add mod">
          <ac:chgData name="Mauricio Vargas Ortiz (Accenture International Limite)" userId="ba67f6af-dff6-4226-8797-1a2481e4a28e" providerId="ADAL" clId="{1844391F-943B-4062-B1E3-AC74CCF1986C}" dt="2023-05-31T16:25:03.169" v="125"/>
          <ac:spMkLst>
            <pc:docMk/>
            <pc:sldMk cId="1071238323" sldId="259"/>
            <ac:spMk id="31" creationId="{36A6E777-EC8A-6E35-7861-77FE106107AD}"/>
          </ac:spMkLst>
        </pc:spChg>
        <pc:spChg chg="add mod">
          <ac:chgData name="Mauricio Vargas Ortiz (Accenture International Limite)" userId="ba67f6af-dff6-4226-8797-1a2481e4a28e" providerId="ADAL" clId="{1844391F-943B-4062-B1E3-AC74CCF1986C}" dt="2023-05-31T16:25:05.686" v="126"/>
          <ac:spMkLst>
            <pc:docMk/>
            <pc:sldMk cId="1071238323" sldId="259"/>
            <ac:spMk id="32" creationId="{E8C448B5-4C54-2657-21AD-EA4A5C7AE799}"/>
          </ac:spMkLst>
        </pc:spChg>
        <pc:spChg chg="add mod">
          <ac:chgData name="Mauricio Vargas Ortiz (Accenture International Limite)" userId="ba67f6af-dff6-4226-8797-1a2481e4a28e" providerId="ADAL" clId="{1844391F-943B-4062-B1E3-AC74CCF1986C}" dt="2023-05-31T16:25:07.510" v="127"/>
          <ac:spMkLst>
            <pc:docMk/>
            <pc:sldMk cId="1071238323" sldId="259"/>
            <ac:spMk id="33" creationId="{3D5505B0-04B5-C847-27A8-702481C3CEF5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35" creationId="{BBA90AFB-4979-D404-E8D7-560E889FD582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36" creationId="{67293B17-C457-0AB0-CFCA-BE7316E4EE21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37" creationId="{9D866A62-9582-C173-CC0D-87442D079D53}"/>
          </ac:spMkLst>
        </pc:spChg>
        <pc:spChg chg="add mod">
          <ac:chgData name="Mauricio Vargas Ortiz (Accenture International Limite)" userId="ba67f6af-dff6-4226-8797-1a2481e4a28e" providerId="ADAL" clId="{1844391F-943B-4062-B1E3-AC74CCF1986C}" dt="2023-05-31T16:25:10.377" v="128"/>
          <ac:spMkLst>
            <pc:docMk/>
            <pc:sldMk cId="1071238323" sldId="259"/>
            <ac:spMk id="38" creationId="{BCB10244-57E7-DACE-9A0B-63E3A1B01D66}"/>
          </ac:spMkLst>
        </pc:spChg>
        <pc:spChg chg="add mod">
          <ac:chgData name="Mauricio Vargas Ortiz (Accenture International Limite)" userId="ba67f6af-dff6-4226-8797-1a2481e4a28e" providerId="ADAL" clId="{1844391F-943B-4062-B1E3-AC74CCF1986C}" dt="2023-05-31T16:25:11.837" v="129"/>
          <ac:spMkLst>
            <pc:docMk/>
            <pc:sldMk cId="1071238323" sldId="259"/>
            <ac:spMk id="39" creationId="{80CE79FF-DFE6-862C-6A0C-763E054D6DEB}"/>
          </ac:spMkLst>
        </pc:spChg>
        <pc:spChg chg="add mod">
          <ac:chgData name="Mauricio Vargas Ortiz (Accenture International Limite)" userId="ba67f6af-dff6-4226-8797-1a2481e4a28e" providerId="ADAL" clId="{1844391F-943B-4062-B1E3-AC74CCF1986C}" dt="2023-05-31T16:33:39.297" v="296"/>
          <ac:spMkLst>
            <pc:docMk/>
            <pc:sldMk cId="1071238323" sldId="259"/>
            <ac:spMk id="40" creationId="{A229B133-F50D-3972-2B84-2DF8898F39CA}"/>
          </ac:spMkLst>
        </pc:spChg>
        <pc:spChg chg="add mod">
          <ac:chgData name="Mauricio Vargas Ortiz (Accenture International Limite)" userId="ba67f6af-dff6-4226-8797-1a2481e4a28e" providerId="ADAL" clId="{1844391F-943B-4062-B1E3-AC74CCF1986C}" dt="2023-05-31T17:32:48.408" v="417" actId="207"/>
          <ac:spMkLst>
            <pc:docMk/>
            <pc:sldMk cId="1071238323" sldId="259"/>
            <ac:spMk id="41" creationId="{46D4BBE0-D567-39D9-DC11-9D8656469823}"/>
          </ac:spMkLst>
        </pc:spChg>
        <pc:spChg chg="add mod">
          <ac:chgData name="Mauricio Vargas Ortiz (Accenture International Limite)" userId="ba67f6af-dff6-4226-8797-1a2481e4a28e" providerId="ADAL" clId="{1844391F-943B-4062-B1E3-AC74CCF1986C}" dt="2023-05-31T16:34:57.772" v="331"/>
          <ac:spMkLst>
            <pc:docMk/>
            <pc:sldMk cId="1071238323" sldId="259"/>
            <ac:spMk id="42" creationId="{DC61AF4A-C183-8234-FA21-9591BE030EF8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44" creationId="{21E94F3C-F633-4EF2-E73A-FAF2C9485EC8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45" creationId="{83E95F6B-C4BB-2245-F8E0-36A1CDD8C8C9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46" creationId="{8959BA44-EEFC-A554-6EB1-CA26B45C82BB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48" creationId="{3093BC9D-AD1C-62BF-D22B-A11BEAA6CFC2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49" creationId="{DA9334E1-4737-ECEE-F382-662FA03BFAFB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50" creationId="{FA54CAEA-F00D-9A13-352F-9F149A050BFA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52" creationId="{B794DE58-F7BE-F58F-5367-D6558CC2337E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53" creationId="{528277CB-1E7F-0761-58D0-18EBD3E05915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54" creationId="{6E9F15F1-0FF8-15DC-D25D-7CB6496A4771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56" creationId="{C16F1610-B81C-B145-2AFD-882EA4A4E323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57" creationId="{6F1941A0-D0E5-C374-4CF5-D42A8839510C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58" creationId="{4970D907-6183-C068-142B-71574E4731F6}"/>
          </ac:spMkLst>
        </pc:spChg>
        <pc:spChg chg="add mod">
          <ac:chgData name="Mauricio Vargas Ortiz (Accenture International Limite)" userId="ba67f6af-dff6-4226-8797-1a2481e4a28e" providerId="ADAL" clId="{1844391F-943B-4062-B1E3-AC74CCF1986C}" dt="2023-05-31T16:36:42.519" v="384"/>
          <ac:spMkLst>
            <pc:docMk/>
            <pc:sldMk cId="1071238323" sldId="259"/>
            <ac:spMk id="59" creationId="{1F3FAEB8-7613-4FDC-233A-5D6B6379F848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61" creationId="{DECF16C3-EA73-1FBB-5927-91923EABAD4B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62" creationId="{F0EAA8DD-349A-6C5C-D205-1277B39CBA14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63" creationId="{5F71D8D2-9227-CE4C-73AF-7A1A32889A31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64" creationId="{1C8AD72F-59DC-DC19-802E-34C6F731FFFC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66" creationId="{3C8BCCB5-7B90-1C16-5450-E16A9BE1C804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67" creationId="{D77BF6B3-27E2-3EB9-4DA0-B70D5393A578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68" creationId="{234685C6-1C27-3440-D301-697F36D4675B}"/>
          </ac:spMkLst>
        </pc:spChg>
        <pc:spChg chg="add mod">
          <ac:chgData name="Mauricio Vargas Ortiz (Accenture International Limite)" userId="ba67f6af-dff6-4226-8797-1a2481e4a28e" providerId="ADAL" clId="{1844391F-943B-4062-B1E3-AC74CCF1986C}" dt="2023-05-31T16:36:44.335" v="385"/>
          <ac:spMkLst>
            <pc:docMk/>
            <pc:sldMk cId="1071238323" sldId="259"/>
            <ac:spMk id="69" creationId="{42ED065E-3F6D-524F-232C-6396D26EDA8E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71" creationId="{160CF6E4-0937-1773-738E-58477A69FB47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72" creationId="{2DB91332-7C64-9917-7E53-849447F0CF00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73" creationId="{553AFC23-D131-D0B7-BB08-5A20FE8107B8}"/>
          </ac:spMkLst>
        </pc:spChg>
        <pc:spChg chg="add mod">
          <ac:chgData name="Mauricio Vargas Ortiz (Accenture International Limite)" userId="ba67f6af-dff6-4226-8797-1a2481e4a28e" providerId="ADAL" clId="{1844391F-943B-4062-B1E3-AC74CCF1986C}" dt="2023-05-31T16:36:50.740" v="386"/>
          <ac:spMkLst>
            <pc:docMk/>
            <pc:sldMk cId="1071238323" sldId="259"/>
            <ac:spMk id="74" creationId="{81392386-7F7C-AD77-08C4-09B567A0699E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76" creationId="{4E9782FF-4AC8-C114-AE5C-52C9CE60A160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77" creationId="{EEE9CDB5-6174-1B32-4D80-D77539A56D0E}"/>
          </ac:spMkLst>
        </pc:spChg>
        <pc:spChg chg="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78" creationId="{AA7F505C-BD17-B079-2E83-37E9B96F36BC}"/>
          </ac:spMkLst>
        </pc:spChg>
        <pc:spChg chg="add mod">
          <ac:chgData name="Mauricio Vargas Ortiz (Accenture International Limite)" userId="ba67f6af-dff6-4226-8797-1a2481e4a28e" providerId="ADAL" clId="{1844391F-943B-4062-B1E3-AC74CCF1986C}" dt="2023-05-31T16:36:51.639" v="387"/>
          <ac:spMkLst>
            <pc:docMk/>
            <pc:sldMk cId="1071238323" sldId="259"/>
            <ac:spMk id="79" creationId="{DB2DECC9-7F23-8A98-B5FC-1D06B715E090}"/>
          </ac:spMkLst>
        </pc:spChg>
        <pc:spChg chg="add mod">
          <ac:chgData name="Mauricio Vargas Ortiz (Accenture International Limite)" userId="ba67f6af-dff6-4226-8797-1a2481e4a28e" providerId="ADAL" clId="{1844391F-943B-4062-B1E3-AC74CCF1986C}" dt="2023-05-31T16:22:41.952" v="83" actId="207"/>
          <ac:spMkLst>
            <pc:docMk/>
            <pc:sldMk cId="1071238323" sldId="259"/>
            <ac:spMk id="80" creationId="{740AFAB4-5111-1E53-A7FF-93AD04BB3AD5}"/>
          </ac:spMkLst>
        </pc:spChg>
        <pc:spChg chg="add mod">
          <ac:chgData name="Mauricio Vargas Ortiz (Accenture International Limite)" userId="ba67f6af-dff6-4226-8797-1a2481e4a28e" providerId="ADAL" clId="{1844391F-943B-4062-B1E3-AC74CCF1986C}" dt="2023-05-31T16:47:34.481" v="410"/>
          <ac:spMkLst>
            <pc:docMk/>
            <pc:sldMk cId="1071238323" sldId="259"/>
            <ac:spMk id="81" creationId="{7E4A8202-3688-D568-6EBC-C0D8C366C951}"/>
          </ac:spMkLst>
        </pc:spChg>
        <pc:grpChg chg="add mod">
          <ac:chgData name="Mauricio Vargas Ortiz (Accenture International Limite)" userId="ba67f6af-dff6-4226-8797-1a2481e4a28e" providerId="ADAL" clId="{1844391F-943B-4062-B1E3-AC74CCF1986C}" dt="2023-05-31T16:22:35.994" v="82"/>
          <ac:grpSpMkLst>
            <pc:docMk/>
            <pc:sldMk cId="1071238323" sldId="259"/>
            <ac:grpSpMk id="27" creationId="{0FAE728E-2EDC-5DDC-DE47-3528443C5E78}"/>
          </ac:grpSpMkLst>
        </pc:grpChg>
        <pc:grpChg chg="add mod">
          <ac:chgData name="Mauricio Vargas Ortiz (Accenture International Limite)" userId="ba67f6af-dff6-4226-8797-1a2481e4a28e" providerId="ADAL" clId="{1844391F-943B-4062-B1E3-AC74CCF1986C}" dt="2023-05-31T16:22:35.994" v="82"/>
          <ac:grpSpMkLst>
            <pc:docMk/>
            <pc:sldMk cId="1071238323" sldId="259"/>
            <ac:grpSpMk id="34" creationId="{46756C5E-1605-8DE0-AD42-A8589B1568A1}"/>
          </ac:grpSpMkLst>
        </pc:grpChg>
        <pc:grpChg chg="add mod">
          <ac:chgData name="Mauricio Vargas Ortiz (Accenture International Limite)" userId="ba67f6af-dff6-4226-8797-1a2481e4a28e" providerId="ADAL" clId="{1844391F-943B-4062-B1E3-AC74CCF1986C}" dt="2023-05-31T16:22:35.994" v="82"/>
          <ac:grpSpMkLst>
            <pc:docMk/>
            <pc:sldMk cId="1071238323" sldId="259"/>
            <ac:grpSpMk id="43" creationId="{5AE02756-2F8A-6A1C-6719-E07A957AD9C4}"/>
          </ac:grpSpMkLst>
        </pc:grpChg>
        <pc:grpChg chg="add mod">
          <ac:chgData name="Mauricio Vargas Ortiz (Accenture International Limite)" userId="ba67f6af-dff6-4226-8797-1a2481e4a28e" providerId="ADAL" clId="{1844391F-943B-4062-B1E3-AC74CCF1986C}" dt="2023-05-31T16:22:35.994" v="82"/>
          <ac:grpSpMkLst>
            <pc:docMk/>
            <pc:sldMk cId="1071238323" sldId="259"/>
            <ac:grpSpMk id="47" creationId="{F1CFD024-89A4-3B07-7266-9C9181972888}"/>
          </ac:grpSpMkLst>
        </pc:grpChg>
        <pc:grpChg chg="add mod">
          <ac:chgData name="Mauricio Vargas Ortiz (Accenture International Limite)" userId="ba67f6af-dff6-4226-8797-1a2481e4a28e" providerId="ADAL" clId="{1844391F-943B-4062-B1E3-AC74CCF1986C}" dt="2023-05-31T16:22:35.994" v="82"/>
          <ac:grpSpMkLst>
            <pc:docMk/>
            <pc:sldMk cId="1071238323" sldId="259"/>
            <ac:grpSpMk id="51" creationId="{783488B4-9BDA-498F-4193-B47C94ED914E}"/>
          </ac:grpSpMkLst>
        </pc:grpChg>
        <pc:grpChg chg="add mod">
          <ac:chgData name="Mauricio Vargas Ortiz (Accenture International Limite)" userId="ba67f6af-dff6-4226-8797-1a2481e4a28e" providerId="ADAL" clId="{1844391F-943B-4062-B1E3-AC74CCF1986C}" dt="2023-05-31T16:22:35.994" v="82"/>
          <ac:grpSpMkLst>
            <pc:docMk/>
            <pc:sldMk cId="1071238323" sldId="259"/>
            <ac:grpSpMk id="55" creationId="{0CA18D04-79BA-A70C-FD51-460B8F93C82B}"/>
          </ac:grpSpMkLst>
        </pc:grpChg>
        <pc:grpChg chg="add mod">
          <ac:chgData name="Mauricio Vargas Ortiz (Accenture International Limite)" userId="ba67f6af-dff6-4226-8797-1a2481e4a28e" providerId="ADAL" clId="{1844391F-943B-4062-B1E3-AC74CCF1986C}" dt="2023-05-31T16:22:35.994" v="82"/>
          <ac:grpSpMkLst>
            <pc:docMk/>
            <pc:sldMk cId="1071238323" sldId="259"/>
            <ac:grpSpMk id="60" creationId="{7D75E4E6-FD5C-FECC-3FDA-82A9196B225E}"/>
          </ac:grpSpMkLst>
        </pc:grpChg>
        <pc:grpChg chg="add mod">
          <ac:chgData name="Mauricio Vargas Ortiz (Accenture International Limite)" userId="ba67f6af-dff6-4226-8797-1a2481e4a28e" providerId="ADAL" clId="{1844391F-943B-4062-B1E3-AC74CCF1986C}" dt="2023-05-31T16:22:35.994" v="82"/>
          <ac:grpSpMkLst>
            <pc:docMk/>
            <pc:sldMk cId="1071238323" sldId="259"/>
            <ac:grpSpMk id="65" creationId="{EE6D5C32-E138-9B7B-3FAC-A943A3655043}"/>
          </ac:grpSpMkLst>
        </pc:grpChg>
        <pc:grpChg chg="add mod">
          <ac:chgData name="Mauricio Vargas Ortiz (Accenture International Limite)" userId="ba67f6af-dff6-4226-8797-1a2481e4a28e" providerId="ADAL" clId="{1844391F-943B-4062-B1E3-AC74CCF1986C}" dt="2023-05-31T16:22:35.994" v="82"/>
          <ac:grpSpMkLst>
            <pc:docMk/>
            <pc:sldMk cId="1071238323" sldId="259"/>
            <ac:grpSpMk id="70" creationId="{12F0ACC8-0A9F-8075-C40C-98359F18F727}"/>
          </ac:grpSpMkLst>
        </pc:grpChg>
        <pc:grpChg chg="add mod">
          <ac:chgData name="Mauricio Vargas Ortiz (Accenture International Limite)" userId="ba67f6af-dff6-4226-8797-1a2481e4a28e" providerId="ADAL" clId="{1844391F-943B-4062-B1E3-AC74CCF1986C}" dt="2023-05-31T16:22:35.994" v="82"/>
          <ac:grpSpMkLst>
            <pc:docMk/>
            <pc:sldMk cId="1071238323" sldId="259"/>
            <ac:grpSpMk id="75" creationId="{35DD2A85-427B-7C0F-689F-DF821E63F7D0}"/>
          </ac:grpSpMkLst>
        </pc:grpChg>
        <pc:picChg chg="del">
          <ac:chgData name="Mauricio Vargas Ortiz (Accenture International Limite)" userId="ba67f6af-dff6-4226-8797-1a2481e4a28e" providerId="ADAL" clId="{1844391F-943B-4062-B1E3-AC74CCF1986C}" dt="2023-05-31T16:22:35.232" v="81" actId="478"/>
          <ac:picMkLst>
            <pc:docMk/>
            <pc:sldMk cId="1071238323" sldId="259"/>
            <ac:picMk id="6" creationId="{8AFEDB79-0095-0A6C-9958-D3B9FAE4490D}"/>
          </ac:picMkLst>
        </pc:picChg>
        <pc:picChg chg="del">
          <ac:chgData name="Mauricio Vargas Ortiz (Accenture International Limite)" userId="ba67f6af-dff6-4226-8797-1a2481e4a28e" providerId="ADAL" clId="{1844391F-943B-4062-B1E3-AC74CCF1986C}" dt="2023-05-31T16:22:35.232" v="81" actId="478"/>
          <ac:picMkLst>
            <pc:docMk/>
            <pc:sldMk cId="1071238323" sldId="259"/>
            <ac:picMk id="10" creationId="{23DBF5CD-B283-40D0-E49B-467F6B766143}"/>
          </ac:picMkLst>
        </pc:picChg>
        <pc:picChg chg="del">
          <ac:chgData name="Mauricio Vargas Ortiz (Accenture International Limite)" userId="ba67f6af-dff6-4226-8797-1a2481e4a28e" providerId="ADAL" clId="{1844391F-943B-4062-B1E3-AC74CCF1986C}" dt="2023-05-31T16:22:35.232" v="81" actId="478"/>
          <ac:picMkLst>
            <pc:docMk/>
            <pc:sldMk cId="1071238323" sldId="259"/>
            <ac:picMk id="13" creationId="{E1F018AD-8734-BFC9-5D8E-B024EAB0F9C5}"/>
          </ac:picMkLst>
        </pc:picChg>
        <pc:picChg chg="del">
          <ac:chgData name="Mauricio Vargas Ortiz (Accenture International Limite)" userId="ba67f6af-dff6-4226-8797-1a2481e4a28e" providerId="ADAL" clId="{1844391F-943B-4062-B1E3-AC74CCF1986C}" dt="2023-05-31T16:22:35.232" v="81" actId="478"/>
          <ac:picMkLst>
            <pc:docMk/>
            <pc:sldMk cId="1071238323" sldId="259"/>
            <ac:picMk id="15" creationId="{7B6DDB06-B10C-2723-0E3C-72FEA133B1B4}"/>
          </ac:picMkLst>
        </pc:picChg>
        <pc:picChg chg="add mod">
          <ac:chgData name="Mauricio Vargas Ortiz (Accenture International Limite)" userId="ba67f6af-dff6-4226-8797-1a2481e4a28e" providerId="ADAL" clId="{1844391F-943B-4062-B1E3-AC74CCF1986C}" dt="2023-05-31T16:22:35.994" v="82"/>
          <ac:picMkLst>
            <pc:docMk/>
            <pc:sldMk cId="1071238323" sldId="259"/>
            <ac:picMk id="24" creationId="{CFE6187A-CA4C-2F68-1819-4A1E8A453CB2}"/>
          </ac:picMkLst>
        </pc:picChg>
      </pc:sldChg>
    </pc:docChg>
  </pc:docChgLst>
  <pc:docChgLst>
    <pc:chgData name="Katherine Hidalgo Marino (Accenture International Ltd.)" userId="S::v-khidalgoma@microsoft.com::40ad0bbb-b87f-4a51-b739-c1e8db3001da" providerId="AD" clId="Web-{7E271B10-C33D-D7D2-A512-AF9B30DB4ECB}"/>
    <pc:docChg chg="mod">
      <pc:chgData name="Katherine Hidalgo Marino (Accenture International Ltd.)" userId="S::v-khidalgoma@microsoft.com::40ad0bbb-b87f-4a51-b739-c1e8db3001da" providerId="AD" clId="Web-{7E271B10-C33D-D7D2-A512-AF9B30DB4ECB}" dt="2023-05-31T17:57:27.676" v="1"/>
      <pc:docMkLst>
        <pc:docMk/>
      </pc:docMkLst>
      <pc:sldChg chg="modCm">
        <pc:chgData name="Katherine Hidalgo Marino (Accenture International Ltd.)" userId="S::v-khidalgoma@microsoft.com::40ad0bbb-b87f-4a51-b739-c1e8db3001da" providerId="AD" clId="Web-{7E271B10-C33D-D7D2-A512-AF9B30DB4ECB}" dt="2023-05-31T17:57:27.676" v="1"/>
        <pc:sldMkLst>
          <pc:docMk/>
          <pc:sldMk cId="2512293889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Katherine Hidalgo Marino (Accenture International Ltd.)" userId="S::v-khidalgoma@microsoft.com::40ad0bbb-b87f-4a51-b739-c1e8db3001da" providerId="AD" clId="Web-{7E271B10-C33D-D7D2-A512-AF9B30DB4ECB}" dt="2023-05-31T17:57:27.676" v="1"/>
              <pc2:cmMkLst xmlns:pc2="http://schemas.microsoft.com/office/powerpoint/2019/9/main/command">
                <pc:docMk/>
                <pc:sldMk cId="2512293889" sldId="256"/>
                <pc2:cmMk id="{52D3AB86-BED2-4FC4-BBC3-A8EB4BED1848}"/>
              </pc2:cmMkLst>
            </pc226:cmChg>
          </p:ext>
        </pc:extLst>
      </pc:sldChg>
    </pc:docChg>
  </pc:docChgLst>
  <pc:docChgLst>
    <pc:chgData name="Mauricio Vargas Ortiz (Accenture International Limite)" userId="ba67f6af-dff6-4226-8797-1a2481e4a28e" providerId="ADAL" clId="{5BBFC24E-03C9-4596-8F15-12D087B843C9}"/>
    <pc:docChg chg="undo custSel modSld">
      <pc:chgData name="Mauricio Vargas Ortiz (Accenture International Limite)" userId="ba67f6af-dff6-4226-8797-1a2481e4a28e" providerId="ADAL" clId="{5BBFC24E-03C9-4596-8F15-12D087B843C9}" dt="2023-06-02T22:22:37.805" v="31"/>
      <pc:docMkLst>
        <pc:docMk/>
      </pc:docMkLst>
      <pc:sldChg chg="addSp delSp modSp mod addCm modCm">
        <pc:chgData name="Mauricio Vargas Ortiz (Accenture International Limite)" userId="ba67f6af-dff6-4226-8797-1a2481e4a28e" providerId="ADAL" clId="{5BBFC24E-03C9-4596-8F15-12D087B843C9}" dt="2023-06-02T22:22:37.805" v="31"/>
        <pc:sldMkLst>
          <pc:docMk/>
          <pc:sldMk cId="3140695598" sldId="258"/>
        </pc:sldMkLst>
        <pc:spChg chg="mod">
          <ac:chgData name="Mauricio Vargas Ortiz (Accenture International Limite)" userId="ba67f6af-dff6-4226-8797-1a2481e4a28e" providerId="ADAL" clId="{5BBFC24E-03C9-4596-8F15-12D087B843C9}" dt="2023-06-02T22:21:22.952" v="6" actId="1076"/>
          <ac:spMkLst>
            <pc:docMk/>
            <pc:sldMk cId="3140695598" sldId="258"/>
            <ac:spMk id="2" creationId="{22A588E7-B5BA-6972-B259-635507C9BAF2}"/>
          </ac:spMkLst>
        </pc:spChg>
        <pc:spChg chg="mod">
          <ac:chgData name="Mauricio Vargas Ortiz (Accenture International Limite)" userId="ba67f6af-dff6-4226-8797-1a2481e4a28e" providerId="ADAL" clId="{5BBFC24E-03C9-4596-8F15-12D087B843C9}" dt="2023-06-02T22:21:22.952" v="6" actId="1076"/>
          <ac:spMkLst>
            <pc:docMk/>
            <pc:sldMk cId="3140695598" sldId="258"/>
            <ac:spMk id="3" creationId="{C6A745D4-6269-23C9-42EF-F276E6382585}"/>
          </ac:spMkLst>
        </pc:spChg>
        <pc:spChg chg="mod">
          <ac:chgData name="Mauricio Vargas Ortiz (Accenture International Limite)" userId="ba67f6af-dff6-4226-8797-1a2481e4a28e" providerId="ADAL" clId="{5BBFC24E-03C9-4596-8F15-12D087B843C9}" dt="2023-06-02T22:21:22.952" v="6" actId="1076"/>
          <ac:spMkLst>
            <pc:docMk/>
            <pc:sldMk cId="3140695598" sldId="258"/>
            <ac:spMk id="4" creationId="{DFED605E-1E60-00E3-0187-FD9101417642}"/>
          </ac:spMkLst>
        </pc:spChg>
        <pc:spChg chg="mod">
          <ac:chgData name="Mauricio Vargas Ortiz (Accenture International Limite)" userId="ba67f6af-dff6-4226-8797-1a2481e4a28e" providerId="ADAL" clId="{5BBFC24E-03C9-4596-8F15-12D087B843C9}" dt="2023-06-02T22:21:22.952" v="6" actId="1076"/>
          <ac:spMkLst>
            <pc:docMk/>
            <pc:sldMk cId="3140695598" sldId="258"/>
            <ac:spMk id="5" creationId="{060E1115-E35D-4663-9507-C595F657DE39}"/>
          </ac:spMkLst>
        </pc:spChg>
        <pc:spChg chg="add del mod">
          <ac:chgData name="Mauricio Vargas Ortiz (Accenture International Limite)" userId="ba67f6af-dff6-4226-8797-1a2481e4a28e" providerId="ADAL" clId="{5BBFC24E-03C9-4596-8F15-12D087B843C9}" dt="2023-06-02T18:53:23.122" v="3" actId="21"/>
          <ac:spMkLst>
            <pc:docMk/>
            <pc:sldMk cId="3140695598" sldId="258"/>
            <ac:spMk id="6" creationId="{AF69B7B0-57E5-9B59-5C68-3E58AC670FA2}"/>
          </ac:spMkLst>
        </pc:spChg>
        <pc:spChg chg="mod">
          <ac:chgData name="Mauricio Vargas Ortiz (Accenture International Limite)" userId="ba67f6af-dff6-4226-8797-1a2481e4a28e" providerId="ADAL" clId="{5BBFC24E-03C9-4596-8F15-12D087B843C9}" dt="2023-06-02T15:35:03.137" v="1" actId="2711"/>
          <ac:spMkLst>
            <pc:docMk/>
            <pc:sldMk cId="3140695598" sldId="258"/>
            <ac:spMk id="7" creationId="{B911279F-4CCE-CA5C-C1C1-D24B1A6888F3}"/>
          </ac:spMkLst>
        </pc:spChg>
        <pc:spChg chg="add mod">
          <ac:chgData name="Mauricio Vargas Ortiz (Accenture International Limite)" userId="ba67f6af-dff6-4226-8797-1a2481e4a28e" providerId="ADAL" clId="{5BBFC24E-03C9-4596-8F15-12D087B843C9}" dt="2023-06-02T22:21:58.569" v="29" actId="14100"/>
          <ac:spMkLst>
            <pc:docMk/>
            <pc:sldMk cId="3140695598" sldId="258"/>
            <ac:spMk id="8" creationId="{392F237C-77FC-DCF8-C344-171F560E80F3}"/>
          </ac:spMkLst>
        </pc:spChg>
        <pc:spChg chg="mod">
          <ac:chgData name="Mauricio Vargas Ortiz (Accenture International Limite)" userId="ba67f6af-dff6-4226-8797-1a2481e4a28e" providerId="ADAL" clId="{5BBFC24E-03C9-4596-8F15-12D087B843C9}" dt="2023-06-02T22:21:22.952" v="6" actId="1076"/>
          <ac:spMkLst>
            <pc:docMk/>
            <pc:sldMk cId="3140695598" sldId="258"/>
            <ac:spMk id="83" creationId="{F4500CC6-1984-DE79-C433-F5CE41CAC2F0}"/>
          </ac:spMkLst>
        </pc:spChg>
        <pc:spChg chg="mod">
          <ac:chgData name="Mauricio Vargas Ortiz (Accenture International Limite)" userId="ba67f6af-dff6-4226-8797-1a2481e4a28e" providerId="ADAL" clId="{5BBFC24E-03C9-4596-8F15-12D087B843C9}" dt="2023-06-02T22:21:22.952" v="6" actId="1076"/>
          <ac:spMkLst>
            <pc:docMk/>
            <pc:sldMk cId="3140695598" sldId="258"/>
            <ac:spMk id="101" creationId="{0A3E55BF-1617-A4DA-B8C0-7E8269760363}"/>
          </ac:spMkLst>
        </pc:spChg>
        <pc:spChg chg="mod">
          <ac:chgData name="Mauricio Vargas Ortiz (Accenture International Limite)" userId="ba67f6af-dff6-4226-8797-1a2481e4a28e" providerId="ADAL" clId="{5BBFC24E-03C9-4596-8F15-12D087B843C9}" dt="2023-06-02T22:21:22.952" v="6" actId="1076"/>
          <ac:spMkLst>
            <pc:docMk/>
            <pc:sldMk cId="3140695598" sldId="258"/>
            <ac:spMk id="102" creationId="{F4AF06DD-2A96-9961-745B-B8315419137B}"/>
          </ac:spMkLst>
        </pc:spChg>
        <pc:spChg chg="mod">
          <ac:chgData name="Mauricio Vargas Ortiz (Accenture International Limite)" userId="ba67f6af-dff6-4226-8797-1a2481e4a28e" providerId="ADAL" clId="{5BBFC24E-03C9-4596-8F15-12D087B843C9}" dt="2023-06-02T22:21:22.952" v="6" actId="1076"/>
          <ac:spMkLst>
            <pc:docMk/>
            <pc:sldMk cId="3140695598" sldId="258"/>
            <ac:spMk id="103" creationId="{52E3AF9B-5481-CC8B-5976-725F70120B8B}"/>
          </ac:spMkLst>
        </pc:spChg>
        <pc:spChg chg="mod">
          <ac:chgData name="Mauricio Vargas Ortiz (Accenture International Limite)" userId="ba67f6af-dff6-4226-8797-1a2481e4a28e" providerId="ADAL" clId="{5BBFC24E-03C9-4596-8F15-12D087B843C9}" dt="2023-06-02T22:21:22.952" v="6" actId="1076"/>
          <ac:spMkLst>
            <pc:docMk/>
            <pc:sldMk cId="3140695598" sldId="258"/>
            <ac:spMk id="104" creationId="{F162BE83-E077-DCEF-D296-670054E0EC82}"/>
          </ac:spMkLst>
        </pc:spChg>
        <pc:spChg chg="mod">
          <ac:chgData name="Mauricio Vargas Ortiz (Accenture International Limite)" userId="ba67f6af-dff6-4226-8797-1a2481e4a28e" providerId="ADAL" clId="{5BBFC24E-03C9-4596-8F15-12D087B843C9}" dt="2023-06-02T22:21:22.952" v="6" actId="1076"/>
          <ac:spMkLst>
            <pc:docMk/>
            <pc:sldMk cId="3140695598" sldId="258"/>
            <ac:spMk id="105" creationId="{79D88D91-A452-D7BC-344C-B99445D7C119}"/>
          </ac:spMkLst>
        </pc:spChg>
        <pc:spChg chg="mod">
          <ac:chgData name="Mauricio Vargas Ortiz (Accenture International Limite)" userId="ba67f6af-dff6-4226-8797-1a2481e4a28e" providerId="ADAL" clId="{5BBFC24E-03C9-4596-8F15-12D087B843C9}" dt="2023-06-02T22:21:22.952" v="6" actId="1076"/>
          <ac:spMkLst>
            <pc:docMk/>
            <pc:sldMk cId="3140695598" sldId="258"/>
            <ac:spMk id="111" creationId="{23F2C7B9-3A1B-4E35-E94D-CF0A85BD039D}"/>
          </ac:spMkLst>
        </pc:spChg>
        <pc:spChg chg="mod">
          <ac:chgData name="Mauricio Vargas Ortiz (Accenture International Limite)" userId="ba67f6af-dff6-4226-8797-1a2481e4a28e" providerId="ADAL" clId="{5BBFC24E-03C9-4596-8F15-12D087B843C9}" dt="2023-06-02T22:21:22.952" v="6" actId="1076"/>
          <ac:spMkLst>
            <pc:docMk/>
            <pc:sldMk cId="3140695598" sldId="258"/>
            <ac:spMk id="116" creationId="{65EF73BD-1EB5-7F8D-D774-FC53EAA0F00C}"/>
          </ac:spMkLst>
        </pc:spChg>
        <pc:spChg chg="mod">
          <ac:chgData name="Mauricio Vargas Ortiz (Accenture International Limite)" userId="ba67f6af-dff6-4226-8797-1a2481e4a28e" providerId="ADAL" clId="{5BBFC24E-03C9-4596-8F15-12D087B843C9}" dt="2023-06-02T22:21:22.952" v="6" actId="1076"/>
          <ac:spMkLst>
            <pc:docMk/>
            <pc:sldMk cId="3140695598" sldId="258"/>
            <ac:spMk id="121" creationId="{FBD7E9A0-D367-EE2F-78AB-9BD0BA49CCD4}"/>
          </ac:spMkLst>
        </pc:spChg>
        <pc:spChg chg="mod">
          <ac:chgData name="Mauricio Vargas Ortiz (Accenture International Limite)" userId="ba67f6af-dff6-4226-8797-1a2481e4a28e" providerId="ADAL" clId="{5BBFC24E-03C9-4596-8F15-12D087B843C9}" dt="2023-06-02T22:21:11.298" v="4" actId="1076"/>
          <ac:spMkLst>
            <pc:docMk/>
            <pc:sldMk cId="3140695598" sldId="258"/>
            <ac:spMk id="122" creationId="{0497E0D7-5618-687E-EEA4-B69C0B111BD3}"/>
          </ac:spMkLst>
        </pc:spChg>
        <pc:spChg chg="mod">
          <ac:chgData name="Mauricio Vargas Ortiz (Accenture International Limite)" userId="ba67f6af-dff6-4226-8797-1a2481e4a28e" providerId="ADAL" clId="{5BBFC24E-03C9-4596-8F15-12D087B843C9}" dt="2023-06-02T22:21:11.298" v="4" actId="1076"/>
          <ac:spMkLst>
            <pc:docMk/>
            <pc:sldMk cId="3140695598" sldId="258"/>
            <ac:spMk id="123" creationId="{72D3B6D9-4B9A-151A-7FC9-ED480DFF433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auricio Vargas Ortiz (Accenture International Limite)" userId="ba67f6af-dff6-4226-8797-1a2481e4a28e" providerId="ADAL" clId="{5BBFC24E-03C9-4596-8F15-12D087B843C9}" dt="2023-06-02T22:22:37.805" v="31"/>
              <pc2:cmMkLst xmlns:pc2="http://schemas.microsoft.com/office/powerpoint/2019/9/main/command">
                <pc:docMk/>
                <pc:sldMk cId="3140695598" sldId="258"/>
                <pc2:cmMk id="{117EC626-E98F-44F1-BB56-C73C88E1F0ED}"/>
              </pc2:cmMkLst>
            </pc226:cmChg>
            <pc226:cmChg xmlns:pc226="http://schemas.microsoft.com/office/powerpoint/2022/06/main/command" chg="">
              <pc226:chgData name="Mauricio Vargas Ortiz (Accenture International Limite)" userId="ba67f6af-dff6-4226-8797-1a2481e4a28e" providerId="ADAL" clId="{5BBFC24E-03C9-4596-8F15-12D087B843C9}" dt="2023-06-02T22:22:04.639" v="30"/>
              <pc2:cmMkLst xmlns:pc2="http://schemas.microsoft.com/office/powerpoint/2019/9/main/command">
                <pc:docMk/>
                <pc:sldMk cId="3140695598" sldId="258"/>
                <pc2:cmMk id="{A23D3BC0-477B-466D-A38F-95B53C86E023}"/>
              </pc2:cmMkLst>
              <pc226:cmRplyChg chg="add">
                <pc226:chgData name="Mauricio Vargas Ortiz (Accenture International Limite)" userId="ba67f6af-dff6-4226-8797-1a2481e4a28e" providerId="ADAL" clId="{5BBFC24E-03C9-4596-8F15-12D087B843C9}" dt="2023-06-02T22:22:04.639" v="30"/>
                <pc2:cmRplyMkLst xmlns:pc2="http://schemas.microsoft.com/office/powerpoint/2019/9/main/command">
                  <pc:docMk/>
                  <pc:sldMk cId="3140695598" sldId="258"/>
                  <pc2:cmMk id="{A23D3BC0-477B-466D-A38F-95B53C86E023}"/>
                  <pc2:cmRplyMk id="{E52396F8-361E-40AC-9B7E-A8E5B66C205B}"/>
                </pc2:cmRplyMkLst>
              </pc226:cmRplyChg>
            </pc226:cmChg>
          </p:ext>
        </pc:extLst>
      </pc:sldChg>
    </pc:docChg>
  </pc:docChgLst>
  <pc:docChgLst>
    <pc:chgData name="Derian Granados Cespedes (Accenture International LTD)" userId="b3457583-0850-4e54-a843-446541e75ece" providerId="ADAL" clId="{EE648024-8BBA-4E4B-8380-E57E9FC0F330}"/>
    <pc:docChg chg="undo custSel addSld delSld modSld">
      <pc:chgData name="Derian Granados Cespedes (Accenture International LTD)" userId="b3457583-0850-4e54-a843-446541e75ece" providerId="ADAL" clId="{EE648024-8BBA-4E4B-8380-E57E9FC0F330}" dt="2023-05-23T21:41:28.783" v="125" actId="14100"/>
      <pc:docMkLst>
        <pc:docMk/>
      </pc:docMkLst>
      <pc:sldChg chg="addSp modSp mod addCm">
        <pc:chgData name="Derian Granados Cespedes (Accenture International LTD)" userId="b3457583-0850-4e54-a843-446541e75ece" providerId="ADAL" clId="{EE648024-8BBA-4E4B-8380-E57E9FC0F330}" dt="2023-05-23T21:41:28.783" v="125" actId="14100"/>
        <pc:sldMkLst>
          <pc:docMk/>
          <pc:sldMk cId="2512293889" sldId="256"/>
        </pc:sldMkLst>
        <pc:spChg chg="mod">
          <ac:chgData name="Derian Granados Cespedes (Accenture International LTD)" userId="b3457583-0850-4e54-a843-446541e75ece" providerId="ADAL" clId="{EE648024-8BBA-4E4B-8380-E57E9FC0F330}" dt="2023-05-23T21:11:51.518" v="90"/>
          <ac:spMkLst>
            <pc:docMk/>
            <pc:sldMk cId="2512293889" sldId="256"/>
            <ac:spMk id="2" creationId="{C7E0D651-E95C-BCBE-5498-CAF7A3C196BB}"/>
          </ac:spMkLst>
        </pc:spChg>
        <pc:spChg chg="add mod">
          <ac:chgData name="Derian Granados Cespedes (Accenture International LTD)" userId="b3457583-0850-4e54-a843-446541e75ece" providerId="ADAL" clId="{EE648024-8BBA-4E4B-8380-E57E9FC0F330}" dt="2023-05-23T21:09:59.072" v="71" actId="1076"/>
          <ac:spMkLst>
            <pc:docMk/>
            <pc:sldMk cId="2512293889" sldId="256"/>
            <ac:spMk id="3" creationId="{1F28E12A-1FB8-F8B9-A99B-165961AF3877}"/>
          </ac:spMkLst>
        </pc:spChg>
        <pc:spChg chg="mod">
          <ac:chgData name="Derian Granados Cespedes (Accenture International LTD)" userId="b3457583-0850-4e54-a843-446541e75ece" providerId="ADAL" clId="{EE648024-8BBA-4E4B-8380-E57E9FC0F330}" dt="2023-05-23T21:05:16.326" v="5" actId="20577"/>
          <ac:spMkLst>
            <pc:docMk/>
            <pc:sldMk cId="2512293889" sldId="256"/>
            <ac:spMk id="4" creationId="{871BD3FF-1CDE-0456-99A6-3E33B2E57E02}"/>
          </ac:spMkLst>
        </pc:spChg>
        <pc:spChg chg="mod">
          <ac:chgData name="Derian Granados Cespedes (Accenture International LTD)" userId="b3457583-0850-4e54-a843-446541e75ece" providerId="ADAL" clId="{EE648024-8BBA-4E4B-8380-E57E9FC0F330}" dt="2023-05-23T21:10:43.238" v="79" actId="20577"/>
          <ac:spMkLst>
            <pc:docMk/>
            <pc:sldMk cId="2512293889" sldId="256"/>
            <ac:spMk id="7" creationId="{F478FEF3-0E80-CD59-0889-1436CE75404A}"/>
          </ac:spMkLst>
        </pc:spChg>
        <pc:spChg chg="mod">
          <ac:chgData name="Derian Granados Cespedes (Accenture International LTD)" userId="b3457583-0850-4e54-a843-446541e75ece" providerId="ADAL" clId="{EE648024-8BBA-4E4B-8380-E57E9FC0F330}" dt="2023-05-23T21:09:54.998" v="70" actId="1076"/>
          <ac:spMkLst>
            <pc:docMk/>
            <pc:sldMk cId="2512293889" sldId="256"/>
            <ac:spMk id="8" creationId="{C7D92A5A-2C72-520B-FC30-6E5B3FB325BB}"/>
          </ac:spMkLst>
        </pc:spChg>
        <pc:spChg chg="mod">
          <ac:chgData name="Derian Granados Cespedes (Accenture International LTD)" userId="b3457583-0850-4e54-a843-446541e75ece" providerId="ADAL" clId="{EE648024-8BBA-4E4B-8380-E57E9FC0F330}" dt="2023-05-23T21:09:38.209" v="67" actId="1076"/>
          <ac:spMkLst>
            <pc:docMk/>
            <pc:sldMk cId="2512293889" sldId="256"/>
            <ac:spMk id="9" creationId="{60ACADF0-AA0C-22A8-ECAB-612C40B804FD}"/>
          </ac:spMkLst>
        </pc:spChg>
        <pc:spChg chg="mod">
          <ac:chgData name="Derian Granados Cespedes (Accenture International LTD)" userId="b3457583-0850-4e54-a843-446541e75ece" providerId="ADAL" clId="{EE648024-8BBA-4E4B-8380-E57E9FC0F330}" dt="2023-05-23T21:10:58.018" v="82" actId="1076"/>
          <ac:spMkLst>
            <pc:docMk/>
            <pc:sldMk cId="2512293889" sldId="256"/>
            <ac:spMk id="12" creationId="{ED5093A0-5EA2-D189-9CD2-64B6043916DD}"/>
          </ac:spMkLst>
        </pc:spChg>
        <pc:spChg chg="mod">
          <ac:chgData name="Derian Granados Cespedes (Accenture International LTD)" userId="b3457583-0850-4e54-a843-446541e75ece" providerId="ADAL" clId="{EE648024-8BBA-4E4B-8380-E57E9FC0F330}" dt="2023-05-23T21:10:50.579" v="80" actId="1076"/>
          <ac:spMkLst>
            <pc:docMk/>
            <pc:sldMk cId="2512293889" sldId="256"/>
            <ac:spMk id="14" creationId="{7CA8690B-1082-3CE5-D29B-34DBC23D49F3}"/>
          </ac:spMkLst>
        </pc:spChg>
        <pc:spChg chg="mod">
          <ac:chgData name="Derian Granados Cespedes (Accenture International LTD)" userId="b3457583-0850-4e54-a843-446541e75ece" providerId="ADAL" clId="{EE648024-8BBA-4E4B-8380-E57E9FC0F330}" dt="2023-05-23T21:10:54.703" v="81" actId="1076"/>
          <ac:spMkLst>
            <pc:docMk/>
            <pc:sldMk cId="2512293889" sldId="256"/>
            <ac:spMk id="16" creationId="{AF1850AA-786A-7D07-CA6D-5F6B2CFE287D}"/>
          </ac:spMkLst>
        </pc:spChg>
        <pc:spChg chg="add mod">
          <ac:chgData name="Derian Granados Cespedes (Accenture International LTD)" userId="b3457583-0850-4e54-a843-446541e75ece" providerId="ADAL" clId="{EE648024-8BBA-4E4B-8380-E57E9FC0F330}" dt="2023-05-23T21:08:44.507" v="57" actId="1076"/>
          <ac:spMkLst>
            <pc:docMk/>
            <pc:sldMk cId="2512293889" sldId="256"/>
            <ac:spMk id="17" creationId="{97E5F0D2-BC32-2F97-58FF-EB50EE61F3A0}"/>
          </ac:spMkLst>
        </pc:spChg>
        <pc:spChg chg="mod">
          <ac:chgData name="Derian Granados Cespedes (Accenture International LTD)" userId="b3457583-0850-4e54-a843-446541e75ece" providerId="ADAL" clId="{EE648024-8BBA-4E4B-8380-E57E9FC0F330}" dt="2023-05-23T21:10:36.855" v="76" actId="1076"/>
          <ac:spMkLst>
            <pc:docMk/>
            <pc:sldMk cId="2512293889" sldId="256"/>
            <ac:spMk id="18" creationId="{6D49A799-F026-F4EE-E81C-A6943A936FF6}"/>
          </ac:spMkLst>
        </pc:spChg>
        <pc:spChg chg="add mod">
          <ac:chgData name="Derian Granados Cespedes (Accenture International LTD)" userId="b3457583-0850-4e54-a843-446541e75ece" providerId="ADAL" clId="{EE648024-8BBA-4E4B-8380-E57E9FC0F330}" dt="2023-05-23T21:08:41.831" v="56" actId="1076"/>
          <ac:spMkLst>
            <pc:docMk/>
            <pc:sldMk cId="2512293889" sldId="256"/>
            <ac:spMk id="19" creationId="{2CFF0F5C-9770-446D-2D2A-AF169F040EEE}"/>
          </ac:spMkLst>
        </pc:spChg>
        <pc:spChg chg="add mod">
          <ac:chgData name="Derian Granados Cespedes (Accenture International LTD)" userId="b3457583-0850-4e54-a843-446541e75ece" providerId="ADAL" clId="{EE648024-8BBA-4E4B-8380-E57E9FC0F330}" dt="2023-05-23T21:08:49.037" v="59" actId="1076"/>
          <ac:spMkLst>
            <pc:docMk/>
            <pc:sldMk cId="2512293889" sldId="256"/>
            <ac:spMk id="20" creationId="{7DE80316-EB7B-E9C8-99DE-939B005F517D}"/>
          </ac:spMkLst>
        </pc:spChg>
        <pc:spChg chg="add mod">
          <ac:chgData name="Derian Granados Cespedes (Accenture International LTD)" userId="b3457583-0850-4e54-a843-446541e75ece" providerId="ADAL" clId="{EE648024-8BBA-4E4B-8380-E57E9FC0F330}" dt="2023-05-23T21:08:53.762" v="61" actId="1076"/>
          <ac:spMkLst>
            <pc:docMk/>
            <pc:sldMk cId="2512293889" sldId="256"/>
            <ac:spMk id="21" creationId="{01CAC7B6-4AA9-6DC5-65D3-18337DBF93A8}"/>
          </ac:spMkLst>
        </pc:spChg>
        <pc:spChg chg="add mod">
          <ac:chgData name="Derian Granados Cespedes (Accenture International LTD)" userId="b3457583-0850-4e54-a843-446541e75ece" providerId="ADAL" clId="{EE648024-8BBA-4E4B-8380-E57E9FC0F330}" dt="2023-05-23T21:08:57.867" v="63" actId="1076"/>
          <ac:spMkLst>
            <pc:docMk/>
            <pc:sldMk cId="2512293889" sldId="256"/>
            <ac:spMk id="22" creationId="{A41FFE97-DD7F-EC2E-A734-86400038BCA3}"/>
          </ac:spMkLst>
        </pc:spChg>
        <pc:spChg chg="add mod">
          <ac:chgData name="Derian Granados Cespedes (Accenture International LTD)" userId="b3457583-0850-4e54-a843-446541e75ece" providerId="ADAL" clId="{EE648024-8BBA-4E4B-8380-E57E9FC0F330}" dt="2023-05-23T21:15:17.513" v="119" actId="20577"/>
          <ac:spMkLst>
            <pc:docMk/>
            <pc:sldMk cId="2512293889" sldId="256"/>
            <ac:spMk id="23" creationId="{9BF7ADE7-53C3-9675-8B38-66CE1C2F7B4E}"/>
          </ac:spMkLst>
        </pc:spChg>
        <pc:picChg chg="mod">
          <ac:chgData name="Derian Granados Cespedes (Accenture International LTD)" userId="b3457583-0850-4e54-a843-446541e75ece" providerId="ADAL" clId="{EE648024-8BBA-4E4B-8380-E57E9FC0F330}" dt="2023-05-23T21:41:28.783" v="125" actId="14100"/>
          <ac:picMkLst>
            <pc:docMk/>
            <pc:sldMk cId="2512293889" sldId="256"/>
            <ac:picMk id="6" creationId="{8AFEDB79-0095-0A6C-9958-D3B9FAE4490D}"/>
          </ac:picMkLst>
        </pc:picChg>
        <pc:picChg chg="add mod modCrop">
          <ac:chgData name="Derian Granados Cespedes (Accenture International LTD)" userId="b3457583-0850-4e54-a843-446541e75ece" providerId="ADAL" clId="{EE648024-8BBA-4E4B-8380-E57E9FC0F330}" dt="2023-05-23T21:06:17.627" v="21" actId="1076"/>
          <ac:picMkLst>
            <pc:docMk/>
            <pc:sldMk cId="2512293889" sldId="256"/>
            <ac:picMk id="10" creationId="{23DBF5CD-B283-40D0-E49B-467F6B766143}"/>
          </ac:picMkLst>
        </pc:picChg>
        <pc:picChg chg="add mod modCrop">
          <ac:chgData name="Derian Granados Cespedes (Accenture International LTD)" userId="b3457583-0850-4e54-a843-446541e75ece" providerId="ADAL" clId="{EE648024-8BBA-4E4B-8380-E57E9FC0F330}" dt="2023-05-23T21:08:20.453" v="50" actId="1076"/>
          <ac:picMkLst>
            <pc:docMk/>
            <pc:sldMk cId="2512293889" sldId="256"/>
            <ac:picMk id="13" creationId="{E1F018AD-8734-BFC9-5D8E-B024EAB0F9C5}"/>
          </ac:picMkLst>
        </pc:picChg>
        <pc:picChg chg="add mod modCrop">
          <ac:chgData name="Derian Granados Cespedes (Accenture International LTD)" userId="b3457583-0850-4e54-a843-446541e75ece" providerId="ADAL" clId="{EE648024-8BBA-4E4B-8380-E57E9FC0F330}" dt="2023-05-23T21:08:14.583" v="48" actId="1076"/>
          <ac:picMkLst>
            <pc:docMk/>
            <pc:sldMk cId="2512293889" sldId="256"/>
            <ac:picMk id="15" creationId="{7B6DDB06-B10C-2723-0E3C-72FEA133B1B4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erian Granados Cespedes (Accenture International LTD)" userId="b3457583-0850-4e54-a843-446541e75ece" providerId="ADAL" clId="{EE648024-8BBA-4E4B-8380-E57E9FC0F330}" dt="2023-05-23T21:12:47.903" v="91"/>
              <pc2:cmMkLst xmlns:pc2="http://schemas.microsoft.com/office/powerpoint/2019/9/main/command">
                <pc:docMk/>
                <pc:sldMk cId="2512293889" sldId="256"/>
                <pc2:cmMk id="{9AA071C3-0EBF-4119-B906-F4784E225177}"/>
              </pc2:cmMkLst>
            </pc226:cmChg>
          </p:ext>
        </pc:extLst>
      </pc:sldChg>
      <pc:sldChg chg="add del">
        <pc:chgData name="Derian Granados Cespedes (Accenture International LTD)" userId="b3457583-0850-4e54-a843-446541e75ece" providerId="ADAL" clId="{EE648024-8BBA-4E4B-8380-E57E9FC0F330}" dt="2023-05-23T21:10:17.176" v="73" actId="47"/>
        <pc:sldMkLst>
          <pc:docMk/>
          <pc:sldMk cId="2433819615" sldId="257"/>
        </pc:sldMkLst>
      </pc:sldChg>
    </pc:docChg>
  </pc:docChgLst>
  <pc:docChgLst>
    <pc:chgData name="Derian Granados Cespedes (Accenture International LTD)" userId="S::v-deriang@microsoft.com::b3457583-0850-4e54-a843-446541e75ece" providerId="AD" clId="Web-{611B6394-381B-AD52-88AB-D169F0548B9F}"/>
    <pc:docChg chg="modSld">
      <pc:chgData name="Derian Granados Cespedes (Accenture International LTD)" userId="S::v-deriang@microsoft.com::b3457583-0850-4e54-a843-446541e75ece" providerId="AD" clId="Web-{611B6394-381B-AD52-88AB-D169F0548B9F}" dt="2023-05-30T19:58:21.080" v="5" actId="1076"/>
      <pc:docMkLst>
        <pc:docMk/>
      </pc:docMkLst>
      <pc:sldChg chg="modSp">
        <pc:chgData name="Derian Granados Cespedes (Accenture International LTD)" userId="S::v-deriang@microsoft.com::b3457583-0850-4e54-a843-446541e75ece" providerId="AD" clId="Web-{611B6394-381B-AD52-88AB-D169F0548B9F}" dt="2023-05-30T19:58:21.080" v="5" actId="1076"/>
        <pc:sldMkLst>
          <pc:docMk/>
          <pc:sldMk cId="2512293889" sldId="256"/>
        </pc:sldMkLst>
        <pc:spChg chg="mod">
          <ac:chgData name="Derian Granados Cespedes (Accenture International LTD)" userId="S::v-deriang@microsoft.com::b3457583-0850-4e54-a843-446541e75ece" providerId="AD" clId="Web-{611B6394-381B-AD52-88AB-D169F0548B9F}" dt="2023-05-30T19:58:21.049" v="4" actId="14100"/>
          <ac:spMkLst>
            <pc:docMk/>
            <pc:sldMk cId="2512293889" sldId="256"/>
            <ac:spMk id="7" creationId="{F478FEF3-0E80-CD59-0889-1436CE75404A}"/>
          </ac:spMkLst>
        </pc:spChg>
        <pc:picChg chg="mod">
          <ac:chgData name="Derian Granados Cespedes (Accenture International LTD)" userId="S::v-deriang@microsoft.com::b3457583-0850-4e54-a843-446541e75ece" providerId="AD" clId="Web-{611B6394-381B-AD52-88AB-D169F0548B9F}" dt="2023-05-30T19:58:21.080" v="5" actId="1076"/>
          <ac:picMkLst>
            <pc:docMk/>
            <pc:sldMk cId="2512293889" sldId="256"/>
            <ac:picMk id="6" creationId="{8AFEDB79-0095-0A6C-9958-D3B9FAE4490D}"/>
          </ac:picMkLst>
        </pc:picChg>
      </pc:sldChg>
    </pc:docChg>
  </pc:docChgLst>
  <pc:docChgLst>
    <pc:chgData name="Katherine Hidalgo Marino (Accenture International Ltd.)" userId="S::v-khidalgoma@microsoft.com::40ad0bbb-b87f-4a51-b739-c1e8db3001da" providerId="AD" clId="Web-{6E7D18DC-1EE0-7FA5-070B-E9DF0751F582}"/>
    <pc:docChg chg="">
      <pc:chgData name="Katherine Hidalgo Marino (Accenture International Ltd.)" userId="S::v-khidalgoma@microsoft.com::40ad0bbb-b87f-4a51-b739-c1e8db3001da" providerId="AD" clId="Web-{6E7D18DC-1EE0-7FA5-070B-E9DF0751F582}" dt="2023-06-05T16:17:50.090" v="0"/>
      <pc:docMkLst>
        <pc:docMk/>
      </pc:docMkLst>
      <pc:sldChg chg="modCm">
        <pc:chgData name="Katherine Hidalgo Marino (Accenture International Ltd.)" userId="S::v-khidalgoma@microsoft.com::40ad0bbb-b87f-4a51-b739-c1e8db3001da" providerId="AD" clId="Web-{6E7D18DC-1EE0-7FA5-070B-E9DF0751F582}" dt="2023-06-05T16:17:50.090" v="0"/>
        <pc:sldMkLst>
          <pc:docMk/>
          <pc:sldMk cId="3140695598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Katherine Hidalgo Marino (Accenture International Ltd.)" userId="S::v-khidalgoma@microsoft.com::40ad0bbb-b87f-4a51-b739-c1e8db3001da" providerId="AD" clId="Web-{6E7D18DC-1EE0-7FA5-070B-E9DF0751F582}" dt="2023-06-05T16:17:50.090" v="0"/>
              <pc2:cmMkLst xmlns:pc2="http://schemas.microsoft.com/office/powerpoint/2019/9/main/command">
                <pc:docMk/>
                <pc:sldMk cId="3140695598" sldId="258"/>
                <pc2:cmMk id="{A23D3BC0-477B-466D-A38F-95B53C86E023}"/>
              </pc2:cmMkLst>
              <pc226:cmRplyChg chg="mod modRxn">
                <pc226:chgData name="Katherine Hidalgo Marino (Accenture International Ltd.)" userId="S::v-khidalgoma@microsoft.com::40ad0bbb-b87f-4a51-b739-c1e8db3001da" providerId="AD" clId="Web-{6E7D18DC-1EE0-7FA5-070B-E9DF0751F582}" dt="2023-06-05T16:17:50.090" v="0"/>
                <pc2:cmRplyMkLst xmlns:pc2="http://schemas.microsoft.com/office/powerpoint/2019/9/main/command">
                  <pc:docMk/>
                  <pc:sldMk cId="3140695598" sldId="258"/>
                  <pc2:cmMk id="{A23D3BC0-477B-466D-A38F-95B53C86E023}"/>
                  <pc2:cmRplyMk id="{E52396F8-361E-40AC-9B7E-A8E5B66C205B}"/>
                </pc2:cmRplyMkLst>
              </pc226:cmRplyChg>
            </pc226:cmChg>
          </p:ext>
        </pc:extLst>
      </pc:sldChg>
    </pc:docChg>
  </pc:docChgLst>
  <pc:docChgLst>
    <pc:chgData name="Noelia Jose Vargas (Accenture International Limite)" userId="S::v-nvargas@microsoft.com::8d7d531c-66d0-492e-baba-f4d6d2def821" providerId="AD" clId="Web-{E78EB602-0C9D-8917-E9ED-7D056D3332D0}"/>
    <pc:docChg chg="">
      <pc:chgData name="Noelia Jose Vargas (Accenture International Limite)" userId="S::v-nvargas@microsoft.com::8d7d531c-66d0-492e-baba-f4d6d2def821" providerId="AD" clId="Web-{E78EB602-0C9D-8917-E9ED-7D056D3332D0}" dt="2023-06-19T22:35:04.681" v="9"/>
      <pc:docMkLst>
        <pc:docMk/>
      </pc:docMkLst>
      <pc:sldChg chg="modCm">
        <pc:chgData name="Noelia Jose Vargas (Accenture International Limite)" userId="S::v-nvargas@microsoft.com::8d7d531c-66d0-492e-baba-f4d6d2def821" providerId="AD" clId="Web-{E78EB602-0C9D-8917-E9ED-7D056D3332D0}" dt="2023-06-19T22:35:04.681" v="9"/>
        <pc:sldMkLst>
          <pc:docMk/>
          <pc:sldMk cId="3140695598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E78EB602-0C9D-8917-E9ED-7D056D3332D0}" dt="2023-06-19T22:35:04.681" v="9"/>
              <pc2:cmMkLst xmlns:pc2="http://schemas.microsoft.com/office/powerpoint/2019/9/main/command">
                <pc:docMk/>
                <pc:sldMk cId="3140695598" sldId="258"/>
                <pc2:cmMk id="{A356050E-4D0B-493C-A69B-B76197E7B883}"/>
              </pc2:cmMkLst>
            </pc226:cmChg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E78EB602-0C9D-8917-E9ED-7D056D3332D0}" dt="2023-06-19T22:34:49.508" v="4"/>
              <pc2:cmMkLst xmlns:pc2="http://schemas.microsoft.com/office/powerpoint/2019/9/main/command">
                <pc:docMk/>
                <pc:sldMk cId="3140695598" sldId="258"/>
                <pc2:cmMk id="{19CB1613-9346-46F6-A94B-FA30DF236BEF}"/>
              </pc2:cmMkLst>
            </pc226:cmChg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E78EB602-0C9D-8917-E9ED-7D056D3332D0}" dt="2023-06-19T22:34:44.540" v="2"/>
              <pc2:cmMkLst xmlns:pc2="http://schemas.microsoft.com/office/powerpoint/2019/9/main/command">
                <pc:docMk/>
                <pc:sldMk cId="3140695598" sldId="258"/>
                <pc2:cmMk id="{90EBD76E-8B55-4258-ABFF-8BA4A721BAEF}"/>
              </pc2:cmMkLst>
            </pc226:cmChg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E78EB602-0C9D-8917-E9ED-7D056D3332D0}" dt="2023-06-19T22:34:41.446" v="1"/>
              <pc2:cmMkLst xmlns:pc2="http://schemas.microsoft.com/office/powerpoint/2019/9/main/command">
                <pc:docMk/>
                <pc:sldMk cId="3140695598" sldId="258"/>
                <pc2:cmMk id="{A455647C-58E1-4130-8A4D-BA662095B6E9}"/>
              </pc2:cmMkLst>
            </pc226:cmChg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E78EB602-0C9D-8917-E9ED-7D056D3332D0}" dt="2023-06-19T22:34:54.540" v="6"/>
              <pc2:cmMkLst xmlns:pc2="http://schemas.microsoft.com/office/powerpoint/2019/9/main/command">
                <pc:docMk/>
                <pc:sldMk cId="3140695598" sldId="258"/>
                <pc2:cmMk id="{C78DC08C-49CE-4C00-8678-21B7B52E1036}"/>
              </pc2:cmMkLst>
            </pc226:cmChg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E78EB602-0C9D-8917-E9ED-7D056D3332D0}" dt="2023-06-19T22:34:47.227" v="3"/>
              <pc2:cmMkLst xmlns:pc2="http://schemas.microsoft.com/office/powerpoint/2019/9/main/command">
                <pc:docMk/>
                <pc:sldMk cId="3140695598" sldId="258"/>
                <pc2:cmMk id="{CE704E8E-913C-4BE7-BBD9-DE04DAE69EDC}"/>
              </pc2:cmMkLst>
            </pc226:cmChg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E78EB602-0C9D-8917-E9ED-7D056D3332D0}" dt="2023-06-19T22:34:52.305" v="5"/>
              <pc2:cmMkLst xmlns:pc2="http://schemas.microsoft.com/office/powerpoint/2019/9/main/command">
                <pc:docMk/>
                <pc:sldMk cId="3140695598" sldId="258"/>
                <pc2:cmMk id="{BABF57A3-86DF-4FE5-B624-E3C3C904F559}"/>
              </pc2:cmMkLst>
            </pc226:cmChg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E78EB602-0C9D-8917-E9ED-7D056D3332D0}" dt="2023-06-19T22:34:39.352" v="0"/>
              <pc2:cmMkLst xmlns:pc2="http://schemas.microsoft.com/office/powerpoint/2019/9/main/command">
                <pc:docMk/>
                <pc:sldMk cId="3140695598" sldId="258"/>
                <pc2:cmMk id="{11E9EAB2-FA4E-40F5-8D2D-418AF62D9FD2}"/>
              </pc2:cmMkLst>
            </pc226:cmChg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E78EB602-0C9D-8917-E9ED-7D056D3332D0}" dt="2023-06-19T22:35:00.477" v="8"/>
              <pc2:cmMkLst xmlns:pc2="http://schemas.microsoft.com/office/powerpoint/2019/9/main/command">
                <pc:docMk/>
                <pc:sldMk cId="3140695598" sldId="258"/>
                <pc2:cmMk id="{4C6467D1-0FD5-4C68-B631-6F170F32D06B}"/>
              </pc2:cmMkLst>
            </pc226:cmChg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E78EB602-0C9D-8917-E9ED-7D056D3332D0}" dt="2023-06-19T22:34:57.181" v="7"/>
              <pc2:cmMkLst xmlns:pc2="http://schemas.microsoft.com/office/powerpoint/2019/9/main/command">
                <pc:docMk/>
                <pc:sldMk cId="3140695598" sldId="258"/>
                <pc2:cmMk id="{DBB0C5FB-9CCE-49EF-8BDC-BFBAEAFA305A}"/>
              </pc2:cmMkLst>
            </pc226:cmChg>
          </p:ext>
        </pc:extLst>
      </pc:sldChg>
    </pc:docChg>
  </pc:docChgLst>
  <pc:docChgLst>
    <pc:chgData name="Mauricio Vargas Ortiz (Accenture International Limite)" userId="ba67f6af-dff6-4226-8797-1a2481e4a28e" providerId="ADAL" clId="{12C841FD-7746-4D4B-9294-397B1D626002}"/>
    <pc:docChg chg="undo custSel modSld">
      <pc:chgData name="Mauricio Vargas Ortiz (Accenture International Limite)" userId="ba67f6af-dff6-4226-8797-1a2481e4a28e" providerId="ADAL" clId="{12C841FD-7746-4D4B-9294-397B1D626002}" dt="2023-06-13T15:14:53.220" v="42"/>
      <pc:docMkLst>
        <pc:docMk/>
      </pc:docMkLst>
      <pc:sldChg chg="delSp modSp mod modCm">
        <pc:chgData name="Mauricio Vargas Ortiz (Accenture International Limite)" userId="ba67f6af-dff6-4226-8797-1a2481e4a28e" providerId="ADAL" clId="{12C841FD-7746-4D4B-9294-397B1D626002}" dt="2023-06-13T15:14:53.220" v="42"/>
        <pc:sldMkLst>
          <pc:docMk/>
          <pc:sldMk cId="3140695598" sldId="258"/>
        </pc:sldMkLst>
        <pc:spChg chg="del">
          <ac:chgData name="Mauricio Vargas Ortiz (Accenture International Limite)" userId="ba67f6af-dff6-4226-8797-1a2481e4a28e" providerId="ADAL" clId="{12C841FD-7746-4D4B-9294-397B1D626002}" dt="2023-06-13T15:13:07.667" v="40" actId="478"/>
          <ac:spMkLst>
            <pc:docMk/>
            <pc:sldMk cId="3140695598" sldId="258"/>
            <ac:spMk id="23" creationId="{8D26C047-AFC3-6CE7-EE48-916E6D5C4BFC}"/>
          </ac:spMkLst>
        </pc:spChg>
        <pc:spChg chg="del">
          <ac:chgData name="Mauricio Vargas Ortiz (Accenture International Limite)" userId="ba67f6af-dff6-4226-8797-1a2481e4a28e" providerId="ADAL" clId="{12C841FD-7746-4D4B-9294-397B1D626002}" dt="2023-06-13T15:13:07.667" v="40" actId="478"/>
          <ac:spMkLst>
            <pc:docMk/>
            <pc:sldMk cId="3140695598" sldId="258"/>
            <ac:spMk id="25" creationId="{ABEE34F8-2022-2411-4D7A-EF6797926A9C}"/>
          </ac:spMkLst>
        </pc:spChg>
        <pc:spChg chg="del">
          <ac:chgData name="Mauricio Vargas Ortiz (Accenture International Limite)" userId="ba67f6af-dff6-4226-8797-1a2481e4a28e" providerId="ADAL" clId="{12C841FD-7746-4D4B-9294-397B1D626002}" dt="2023-06-13T15:13:07.667" v="40" actId="478"/>
          <ac:spMkLst>
            <pc:docMk/>
            <pc:sldMk cId="3140695598" sldId="258"/>
            <ac:spMk id="26" creationId="{73ADC486-4C6A-C65A-9103-CEF160242949}"/>
          </ac:spMkLst>
        </pc:spChg>
        <pc:spChg chg="mod">
          <ac:chgData name="Mauricio Vargas Ortiz (Accenture International Limite)" userId="ba67f6af-dff6-4226-8797-1a2481e4a28e" providerId="ADAL" clId="{12C841FD-7746-4D4B-9294-397B1D626002}" dt="2023-06-13T15:10:14.564" v="8" actId="207"/>
          <ac:spMkLst>
            <pc:docMk/>
            <pc:sldMk cId="3140695598" sldId="258"/>
            <ac:spMk id="69" creationId="{2EE9076C-F5E1-EAE1-7845-E17A4B6AC1C3}"/>
          </ac:spMkLst>
        </pc:spChg>
        <pc:spChg chg="mod">
          <ac:chgData name="Mauricio Vargas Ortiz (Accenture International Limite)" userId="ba67f6af-dff6-4226-8797-1a2481e4a28e" providerId="ADAL" clId="{12C841FD-7746-4D4B-9294-397B1D626002}" dt="2023-06-13T15:12:59.649" v="39" actId="207"/>
          <ac:spMkLst>
            <pc:docMk/>
            <pc:sldMk cId="3140695598" sldId="258"/>
            <ac:spMk id="70" creationId="{C618C89B-65ED-81F9-FDB9-1A8A03D37630}"/>
          </ac:spMkLst>
        </pc:spChg>
        <pc:spChg chg="mod">
          <ac:chgData name="Mauricio Vargas Ortiz (Accenture International Limite)" userId="ba67f6af-dff6-4226-8797-1a2481e4a28e" providerId="ADAL" clId="{12C841FD-7746-4D4B-9294-397B1D626002}" dt="2023-06-13T15:12:46.488" v="38" actId="207"/>
          <ac:spMkLst>
            <pc:docMk/>
            <pc:sldMk cId="3140695598" sldId="258"/>
            <ac:spMk id="71" creationId="{D2DF98FF-1226-1CA0-BC59-7AF7370AC7B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uricio Vargas Ortiz (Accenture International Limite)" userId="ba67f6af-dff6-4226-8797-1a2481e4a28e" providerId="ADAL" clId="{12C841FD-7746-4D4B-9294-397B1D626002}" dt="2023-06-13T15:14:53.220" v="42"/>
              <pc2:cmMkLst xmlns:pc2="http://schemas.microsoft.com/office/powerpoint/2019/9/main/command">
                <pc:docMk/>
                <pc:sldMk cId="3140695598" sldId="258"/>
                <pc2:cmMk id="{A97B1885-B46D-417E-BA57-2238CE3D7746}"/>
              </pc2:cmMkLst>
            </pc226:cmChg>
            <pc226:cmChg xmlns:pc226="http://schemas.microsoft.com/office/powerpoint/2022/06/main/command" chg="mod">
              <pc226:chgData name="Mauricio Vargas Ortiz (Accenture International Limite)" userId="ba67f6af-dff6-4226-8797-1a2481e4a28e" providerId="ADAL" clId="{12C841FD-7746-4D4B-9294-397B1D626002}" dt="2023-06-13T15:13:07.677" v="41" actId="2056"/>
              <pc2:cmMkLst xmlns:pc2="http://schemas.microsoft.com/office/powerpoint/2019/9/main/command">
                <pc:docMk/>
                <pc:sldMk cId="3140695598" sldId="258"/>
                <pc2:cmMk id="{11E9EAB2-FA4E-40F5-8D2D-418AF62D9FD2}"/>
              </pc2:cmMkLst>
            </pc226:cmChg>
          </p:ext>
        </pc:extLst>
      </pc:sldChg>
    </pc:docChg>
  </pc:docChgLst>
  <pc:docChgLst>
    <pc:chgData name="Derian Granados Cespedes (Accenture International LTD)" userId="S::v-deriang@microsoft.com::b3457583-0850-4e54-a843-446541e75ece" providerId="AD" clId="Web-{E7C1B9FA-6D0B-FEAA-1CEA-8004BEC3D15F}"/>
    <pc:docChg chg="mod">
      <pc:chgData name="Derian Granados Cespedes (Accenture International LTD)" userId="S::v-deriang@microsoft.com::b3457583-0850-4e54-a843-446541e75ece" providerId="AD" clId="Web-{E7C1B9FA-6D0B-FEAA-1CEA-8004BEC3D15F}" dt="2023-06-02T15:22:49.120" v="1"/>
      <pc:docMkLst>
        <pc:docMk/>
      </pc:docMkLst>
      <pc:sldChg chg="addCm">
        <pc:chgData name="Derian Granados Cespedes (Accenture International LTD)" userId="S::v-deriang@microsoft.com::b3457583-0850-4e54-a843-446541e75ece" providerId="AD" clId="Web-{E7C1B9FA-6D0B-FEAA-1CEA-8004BEC3D15F}" dt="2023-06-02T15:22:49.120" v="1"/>
        <pc:sldMkLst>
          <pc:docMk/>
          <pc:sldMk cId="3140695598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erian Granados Cespedes (Accenture International LTD)" userId="S::v-deriang@microsoft.com::b3457583-0850-4e54-a843-446541e75ece" providerId="AD" clId="Web-{E7C1B9FA-6D0B-FEAA-1CEA-8004BEC3D15F}" dt="2023-06-02T15:22:49.120" v="1"/>
              <pc2:cmMkLst xmlns:pc2="http://schemas.microsoft.com/office/powerpoint/2019/9/main/command">
                <pc:docMk/>
                <pc:sldMk cId="3140695598" sldId="258"/>
                <pc2:cmMk id="{5EA52CFC-50AC-4BD4-916F-9E8DE79BC415}"/>
              </pc2:cmMkLst>
            </pc226:cmChg>
          </p:ext>
        </pc:extLst>
      </pc:sldChg>
    </pc:docChg>
  </pc:docChgLst>
  <pc:docChgLst>
    <pc:chgData name="David Rosenstock" userId="S::drosenstock@microsoft.com::251b5477-fe8f-4a38-8929-3662c69330c8" providerId="AD" clId="Web-{918F6270-92C3-CFEF-946D-F7291236FCB8}"/>
    <pc:docChg chg="addSld delSld modSld">
      <pc:chgData name="David Rosenstock" userId="S::drosenstock@microsoft.com::251b5477-fe8f-4a38-8929-3662c69330c8" providerId="AD" clId="Web-{918F6270-92C3-CFEF-946D-F7291236FCB8}" dt="2023-06-12T23:20:10.018" v="12"/>
      <pc:docMkLst>
        <pc:docMk/>
      </pc:docMkLst>
      <pc:sldChg chg="addCm delCm modCm">
        <pc:chgData name="David Rosenstock" userId="S::drosenstock@microsoft.com::251b5477-fe8f-4a38-8929-3662c69330c8" providerId="AD" clId="Web-{918F6270-92C3-CFEF-946D-F7291236FCB8}" dt="2023-06-12T23:20:10.018" v="12"/>
        <pc:sldMkLst>
          <pc:docMk/>
          <pc:sldMk cId="3140695598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David Rosenstock" userId="S::drosenstock@microsoft.com::251b5477-fe8f-4a38-8929-3662c69330c8" providerId="AD" clId="Web-{918F6270-92C3-CFEF-946D-F7291236FCB8}" dt="2023-06-12T23:15:17.726" v="11"/>
              <pc2:cmMkLst xmlns:pc2="http://schemas.microsoft.com/office/powerpoint/2019/9/main/command">
                <pc:docMk/>
                <pc:sldMk cId="3140695598" sldId="258"/>
                <pc2:cmMk id="{A356050E-4D0B-493C-A69B-B76197E7B883}"/>
              </pc2:cmMkLst>
              <pc226:cmRplyChg chg="add">
                <pc226:chgData name="David Rosenstock" userId="S::drosenstock@microsoft.com::251b5477-fe8f-4a38-8929-3662c69330c8" providerId="AD" clId="Web-{918F6270-92C3-CFEF-946D-F7291236FCB8}" dt="2023-06-12T23:15:17.726" v="11"/>
                <pc2:cmRplyMkLst xmlns:pc2="http://schemas.microsoft.com/office/powerpoint/2019/9/main/command">
                  <pc:docMk/>
                  <pc:sldMk cId="3140695598" sldId="258"/>
                  <pc2:cmMk id="{A356050E-4D0B-493C-A69B-B76197E7B883}"/>
                  <pc2:cmRplyMk id="{5A39BC4B-78C0-4F78-8584-C9F2C455A05D}"/>
                </pc2:cmRplyMkLst>
              </pc226:cmRplyChg>
            </pc226:cmChg>
            <pc226:cmChg xmlns:pc226="http://schemas.microsoft.com/office/powerpoint/2022/06/main/command" chg="del">
              <pc226:chgData name="David Rosenstock" userId="S::drosenstock@microsoft.com::251b5477-fe8f-4a38-8929-3662c69330c8" providerId="AD" clId="Web-{918F6270-92C3-CFEF-946D-F7291236FCB8}" dt="2023-06-12T23:13:37.660" v="9"/>
              <pc2:cmMkLst xmlns:pc2="http://schemas.microsoft.com/office/powerpoint/2019/9/main/command">
                <pc:docMk/>
                <pc:sldMk cId="3140695598" sldId="258"/>
                <pc2:cmMk id="{6F036152-0E01-40E4-B359-F1D319CC528F}"/>
              </pc2:cmMkLst>
            </pc226:cmChg>
            <pc226:cmChg xmlns:pc226="http://schemas.microsoft.com/office/powerpoint/2022/06/main/command" chg="">
              <pc226:chgData name="David Rosenstock" userId="S::drosenstock@microsoft.com::251b5477-fe8f-4a38-8929-3662c69330c8" providerId="AD" clId="Web-{918F6270-92C3-CFEF-946D-F7291236FCB8}" dt="2023-06-12T23:20:10.018" v="12"/>
              <pc2:cmMkLst xmlns:pc2="http://schemas.microsoft.com/office/powerpoint/2019/9/main/command">
                <pc:docMk/>
                <pc:sldMk cId="3140695598" sldId="258"/>
                <pc2:cmMk id="{A455647C-58E1-4130-8A4D-BA662095B6E9}"/>
              </pc2:cmMkLst>
              <pc226:cmRplyChg chg="add">
                <pc226:chgData name="David Rosenstock" userId="S::drosenstock@microsoft.com::251b5477-fe8f-4a38-8929-3662c69330c8" providerId="AD" clId="Web-{918F6270-92C3-CFEF-946D-F7291236FCB8}" dt="2023-06-12T23:20:10.018" v="12"/>
                <pc2:cmRplyMkLst xmlns:pc2="http://schemas.microsoft.com/office/powerpoint/2019/9/main/command">
                  <pc:docMk/>
                  <pc:sldMk cId="3140695598" sldId="258"/>
                  <pc2:cmMk id="{A455647C-58E1-4130-8A4D-BA662095B6E9}"/>
                  <pc2:cmRplyMk id="{B045FC72-F49D-4A35-8A33-F75EB20834D3}"/>
                </pc2:cmRplyMkLst>
              </pc226:cmRplyChg>
            </pc226:cmChg>
            <pc226:cmChg xmlns:pc226="http://schemas.microsoft.com/office/powerpoint/2022/06/main/command" chg="add">
              <pc226:chgData name="David Rosenstock" userId="S::drosenstock@microsoft.com::251b5477-fe8f-4a38-8929-3662c69330c8" providerId="AD" clId="Web-{918F6270-92C3-CFEF-946D-F7291236FCB8}" dt="2023-06-12T23:13:45.129" v="10"/>
              <pc2:cmMkLst xmlns:pc2="http://schemas.microsoft.com/office/powerpoint/2019/9/main/command">
                <pc:docMk/>
                <pc:sldMk cId="3140695598" sldId="258"/>
                <pc2:cmMk id="{A97B1885-B46D-417E-BA57-2238CE3D7746}"/>
              </pc2:cmMkLst>
            </pc226:cmChg>
          </p:ext>
        </pc:extLst>
      </pc:sldChg>
      <pc:sldChg chg="delSp modSp add del replId">
        <pc:chgData name="David Rosenstock" userId="S::drosenstock@microsoft.com::251b5477-fe8f-4a38-8929-3662c69330c8" providerId="AD" clId="Web-{918F6270-92C3-CFEF-946D-F7291236FCB8}" dt="2023-06-12T23:08:09.022" v="8"/>
        <pc:sldMkLst>
          <pc:docMk/>
          <pc:sldMk cId="1222323002" sldId="259"/>
        </pc:sldMkLst>
        <pc:spChg chg="mod">
          <ac:chgData name="David Rosenstock" userId="S::drosenstock@microsoft.com::251b5477-fe8f-4a38-8929-3662c69330c8" providerId="AD" clId="Web-{918F6270-92C3-CFEF-946D-F7291236FCB8}" dt="2023-06-12T23:08:04.053" v="5" actId="1076"/>
          <ac:spMkLst>
            <pc:docMk/>
            <pc:sldMk cId="1222323002" sldId="259"/>
            <ac:spMk id="10" creationId="{0C3E82FC-1B98-4044-DE65-09C175269F3E}"/>
          </ac:spMkLst>
        </pc:spChg>
        <pc:spChg chg="mod">
          <ac:chgData name="David Rosenstock" userId="S::drosenstock@microsoft.com::251b5477-fe8f-4a38-8929-3662c69330c8" providerId="AD" clId="Web-{918F6270-92C3-CFEF-946D-F7291236FCB8}" dt="2023-06-12T23:08:04.100" v="6" actId="1076"/>
          <ac:spMkLst>
            <pc:docMk/>
            <pc:sldMk cId="1222323002" sldId="259"/>
            <ac:spMk id="12" creationId="{0E33C15D-0E73-492E-0271-ED7A992D20B4}"/>
          </ac:spMkLst>
        </pc:spChg>
        <pc:spChg chg="mod">
          <ac:chgData name="David Rosenstock" userId="S::drosenstock@microsoft.com::251b5477-fe8f-4a38-8929-3662c69330c8" providerId="AD" clId="Web-{918F6270-92C3-CFEF-946D-F7291236FCB8}" dt="2023-06-12T23:08:04.132" v="7" actId="1076"/>
          <ac:spMkLst>
            <pc:docMk/>
            <pc:sldMk cId="1222323002" sldId="259"/>
            <ac:spMk id="14" creationId="{7F64265D-2E1A-A4F9-79F8-9911B9809482}"/>
          </ac:spMkLst>
        </pc:spChg>
        <pc:spChg chg="del">
          <ac:chgData name="David Rosenstock" userId="S::drosenstock@microsoft.com::251b5477-fe8f-4a38-8929-3662c69330c8" providerId="AD" clId="Web-{918F6270-92C3-CFEF-946D-F7291236FCB8}" dt="2023-06-12T23:07:54.928" v="1"/>
          <ac:spMkLst>
            <pc:docMk/>
            <pc:sldMk cId="1222323002" sldId="259"/>
            <ac:spMk id="39" creationId="{690F8F7C-F445-2567-6258-2F9DB09919F4}"/>
          </ac:spMkLst>
        </pc:spChg>
        <pc:spChg chg="mod">
          <ac:chgData name="David Rosenstock" userId="S::drosenstock@microsoft.com::251b5477-fe8f-4a38-8929-3662c69330c8" providerId="AD" clId="Web-{918F6270-92C3-CFEF-946D-F7291236FCB8}" dt="2023-06-12T23:08:03.913" v="2" actId="1076"/>
          <ac:spMkLst>
            <pc:docMk/>
            <pc:sldMk cId="1222323002" sldId="259"/>
            <ac:spMk id="69" creationId="{2EE9076C-F5E1-EAE1-7845-E17A4B6AC1C3}"/>
          </ac:spMkLst>
        </pc:spChg>
        <pc:spChg chg="mod">
          <ac:chgData name="David Rosenstock" userId="S::drosenstock@microsoft.com::251b5477-fe8f-4a38-8929-3662c69330c8" providerId="AD" clId="Web-{918F6270-92C3-CFEF-946D-F7291236FCB8}" dt="2023-06-12T23:08:03.960" v="3" actId="1076"/>
          <ac:spMkLst>
            <pc:docMk/>
            <pc:sldMk cId="1222323002" sldId="259"/>
            <ac:spMk id="70" creationId="{C618C89B-65ED-81F9-FDB9-1A8A03D37630}"/>
          </ac:spMkLst>
        </pc:spChg>
        <pc:spChg chg="mod">
          <ac:chgData name="David Rosenstock" userId="S::drosenstock@microsoft.com::251b5477-fe8f-4a38-8929-3662c69330c8" providerId="AD" clId="Web-{918F6270-92C3-CFEF-946D-F7291236FCB8}" dt="2023-06-12T23:08:04.007" v="4" actId="1076"/>
          <ac:spMkLst>
            <pc:docMk/>
            <pc:sldMk cId="1222323002" sldId="259"/>
            <ac:spMk id="71" creationId="{D2DF98FF-1226-1CA0-BC59-7AF7370AC7BB}"/>
          </ac:spMkLst>
        </pc:spChg>
      </pc:sldChg>
    </pc:docChg>
  </pc:docChgLst>
  <pc:docChgLst>
    <pc:chgData name="Derian Granados Cespedes (Accenture International LTD)" userId="S::v-deriang@microsoft.com::b3457583-0850-4e54-a843-446541e75ece" providerId="AD" clId="Web-{591BC619-F92D-9C03-D8F5-4BA7C9A6D812}"/>
    <pc:docChg chg="">
      <pc:chgData name="Derian Granados Cespedes (Accenture International LTD)" userId="S::v-deriang@microsoft.com::b3457583-0850-4e54-a843-446541e75ece" providerId="AD" clId="Web-{591BC619-F92D-9C03-D8F5-4BA7C9A6D812}" dt="2023-06-15T21:55:51.374" v="0"/>
      <pc:docMkLst>
        <pc:docMk/>
      </pc:docMkLst>
      <pc:sldChg chg="delCm">
        <pc:chgData name="Derian Granados Cespedes (Accenture International LTD)" userId="S::v-deriang@microsoft.com::b3457583-0850-4e54-a843-446541e75ece" providerId="AD" clId="Web-{591BC619-F92D-9C03-D8F5-4BA7C9A6D812}" dt="2023-06-15T21:55:51.374" v="0"/>
        <pc:sldMkLst>
          <pc:docMk/>
          <pc:sldMk cId="3140695598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Derian Granados Cespedes (Accenture International LTD)" userId="S::v-deriang@microsoft.com::b3457583-0850-4e54-a843-446541e75ece" providerId="AD" clId="Web-{591BC619-F92D-9C03-D8F5-4BA7C9A6D812}" dt="2023-06-15T21:55:51.374" v="0"/>
              <pc2:cmMkLst xmlns:pc2="http://schemas.microsoft.com/office/powerpoint/2019/9/main/command">
                <pc:docMk/>
                <pc:sldMk cId="3140695598" sldId="258"/>
                <pc2:cmMk id="{A97B1885-B46D-417E-BA57-2238CE3D7746}"/>
              </pc2:cmMkLst>
            </pc226:cmChg>
          </p:ext>
        </pc:extLst>
      </pc:sldChg>
    </pc:docChg>
  </pc:docChgLst>
  <pc:docChgLst>
    <pc:chgData name="Mauricio Vargas Ortiz (Accenture International Limite)" userId="ba67f6af-dff6-4226-8797-1a2481e4a28e" providerId="ADAL" clId="{E840CF35-A8EF-4CF9-AEB4-D948EEFA1FA0}"/>
    <pc:docChg chg="modSld modMainMaster">
      <pc:chgData name="Mauricio Vargas Ortiz (Accenture International Limite)" userId="ba67f6af-dff6-4226-8797-1a2481e4a28e" providerId="ADAL" clId="{E840CF35-A8EF-4CF9-AEB4-D948EEFA1FA0}" dt="2023-06-05T17:07:10.164" v="7" actId="947"/>
      <pc:docMkLst>
        <pc:docMk/>
      </pc:docMkLst>
      <pc:sldChg chg="modSp mod">
        <pc:chgData name="Mauricio Vargas Ortiz (Accenture International Limite)" userId="ba67f6af-dff6-4226-8797-1a2481e4a28e" providerId="ADAL" clId="{E840CF35-A8EF-4CF9-AEB4-D948EEFA1FA0}" dt="2023-06-05T17:07:10.164" v="7" actId="947"/>
        <pc:sldMkLst>
          <pc:docMk/>
          <pc:sldMk cId="3140695598" sldId="258"/>
        </pc:sldMkLst>
        <pc:spChg chg="mod">
          <ac:chgData name="Mauricio Vargas Ortiz (Accenture International Limite)" userId="ba67f6af-dff6-4226-8797-1a2481e4a28e" providerId="ADAL" clId="{E840CF35-A8EF-4CF9-AEB4-D948EEFA1FA0}" dt="2023-06-05T17:07:10.164" v="7" actId="947"/>
          <ac:spMkLst>
            <pc:docMk/>
            <pc:sldMk cId="3140695598" sldId="258"/>
            <ac:spMk id="8" creationId="{392F237C-77FC-DCF8-C344-171F560E80F3}"/>
          </ac:spMkLst>
        </pc:spChg>
      </pc:sldChg>
      <pc:sldMasterChg chg="modSldLayout">
        <pc:chgData name="Mauricio Vargas Ortiz (Accenture International Limite)" userId="ba67f6af-dff6-4226-8797-1a2481e4a28e" providerId="ADAL" clId="{E840CF35-A8EF-4CF9-AEB4-D948EEFA1FA0}" dt="2023-06-05T17:06:00.568" v="1" actId="13926"/>
        <pc:sldMasterMkLst>
          <pc:docMk/>
          <pc:sldMasterMk cId="1324125186" sldId="2147483660"/>
        </pc:sldMasterMkLst>
        <pc:sldLayoutChg chg="modSp">
          <pc:chgData name="Mauricio Vargas Ortiz (Accenture International Limite)" userId="ba67f6af-dff6-4226-8797-1a2481e4a28e" providerId="ADAL" clId="{E840CF35-A8EF-4CF9-AEB4-D948EEFA1FA0}" dt="2023-06-05T17:06:00.568" v="1" actId="13926"/>
          <pc:sldLayoutMkLst>
            <pc:docMk/>
            <pc:sldMasterMk cId="1324125186" sldId="2147483660"/>
            <pc:sldLayoutMk cId="3511557712" sldId="2147483661"/>
          </pc:sldLayoutMkLst>
          <pc:spChg chg="mod">
            <ac:chgData name="Mauricio Vargas Ortiz (Accenture International Limite)" userId="ba67f6af-dff6-4226-8797-1a2481e4a28e" providerId="ADAL" clId="{E840CF35-A8EF-4CF9-AEB4-D948EEFA1FA0}" dt="2023-06-05T17:06:00.568" v="1" actId="13926"/>
            <ac:spMkLst>
              <pc:docMk/>
              <pc:sldMasterMk cId="1324125186" sldId="2147483660"/>
              <pc:sldLayoutMk cId="3511557712" sldId="2147483661"/>
              <ac:spMk id="7" creationId="{DE77F9A1-265B-A084-8342-9FAF0DC69CC6}"/>
            </ac:spMkLst>
          </pc:spChg>
        </pc:sldLayoutChg>
      </pc:sldMasterChg>
    </pc:docChg>
  </pc:docChgLst>
  <pc:docChgLst>
    <pc:chgData name="David Rosenstock" userId="S::drosenstock@microsoft.com::251b5477-fe8f-4a38-8929-3662c69330c8" providerId="AD" clId="Web-{ADEA2F30-4974-F272-FC66-C76980AA81EE}"/>
    <pc:docChg chg="">
      <pc:chgData name="David Rosenstock" userId="S::drosenstock@microsoft.com::251b5477-fe8f-4a38-8929-3662c69330c8" providerId="AD" clId="Web-{ADEA2F30-4974-F272-FC66-C76980AA81EE}" dt="2023-06-08T00:49:25.298" v="2"/>
      <pc:docMkLst>
        <pc:docMk/>
      </pc:docMkLst>
      <pc:sldChg chg="addCm">
        <pc:chgData name="David Rosenstock" userId="S::drosenstock@microsoft.com::251b5477-fe8f-4a38-8929-3662c69330c8" providerId="AD" clId="Web-{ADEA2F30-4974-F272-FC66-C76980AA81EE}" dt="2023-06-08T00:49:25.298" v="2"/>
        <pc:sldMkLst>
          <pc:docMk/>
          <pc:sldMk cId="3140695598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vid Rosenstock" userId="S::drosenstock@microsoft.com::251b5477-fe8f-4a38-8929-3662c69330c8" providerId="AD" clId="Web-{ADEA2F30-4974-F272-FC66-C76980AA81EE}" dt="2023-06-08T00:42:43.021" v="0"/>
              <pc2:cmMkLst xmlns:pc2="http://schemas.microsoft.com/office/powerpoint/2019/9/main/command">
                <pc:docMk/>
                <pc:sldMk cId="3140695598" sldId="258"/>
                <pc2:cmMk id="{6F036152-0E01-40E4-B359-F1D319CC528F}"/>
              </pc2:cmMkLst>
            </pc226:cmChg>
            <pc226:cmChg xmlns:pc226="http://schemas.microsoft.com/office/powerpoint/2022/06/main/command" chg="add">
              <pc226:chgData name="David Rosenstock" userId="S::drosenstock@microsoft.com::251b5477-fe8f-4a38-8929-3662c69330c8" providerId="AD" clId="Web-{ADEA2F30-4974-F272-FC66-C76980AA81EE}" dt="2023-06-08T00:46:23.176" v="1"/>
              <pc2:cmMkLst xmlns:pc2="http://schemas.microsoft.com/office/powerpoint/2019/9/main/command">
                <pc:docMk/>
                <pc:sldMk cId="3140695598" sldId="258"/>
                <pc2:cmMk id="{90EBD76E-8B55-4258-ABFF-8BA4A721BAEF}"/>
              </pc2:cmMkLst>
            </pc226:cmChg>
            <pc226:cmChg xmlns:pc226="http://schemas.microsoft.com/office/powerpoint/2022/06/main/command" chg="add">
              <pc226:chgData name="David Rosenstock" userId="S::drosenstock@microsoft.com::251b5477-fe8f-4a38-8929-3662c69330c8" providerId="AD" clId="Web-{ADEA2F30-4974-F272-FC66-C76980AA81EE}" dt="2023-06-08T00:49:25.298" v="2"/>
              <pc2:cmMkLst xmlns:pc2="http://schemas.microsoft.com/office/powerpoint/2019/9/main/command">
                <pc:docMk/>
                <pc:sldMk cId="3140695598" sldId="258"/>
                <pc2:cmMk id="{A455647C-58E1-4130-8A4D-BA662095B6E9}"/>
              </pc2:cmMkLst>
            </pc226:cmChg>
          </p:ext>
        </pc:extLst>
      </pc:sldChg>
    </pc:docChg>
  </pc:docChgLst>
  <pc:docChgLst>
    <pc:chgData name="Esther Lau (Accenture International Limite)" userId="S::v-estherlau@microsoft.com::7cebf439-6f15-4624-9d84-a7db6e36c8e2" providerId="AD" clId="Web-{3EE3D4AA-FD39-741C-8221-73260BEC88A0}"/>
    <pc:docChg chg="mod modSld">
      <pc:chgData name="Esther Lau (Accenture International Limite)" userId="S::v-estherlau@microsoft.com::7cebf439-6f15-4624-9d84-a7db6e36c8e2" providerId="AD" clId="Web-{3EE3D4AA-FD39-741C-8221-73260BEC88A0}" dt="2023-05-31T16:49:37.838" v="37"/>
      <pc:docMkLst>
        <pc:docMk/>
      </pc:docMkLst>
      <pc:sldChg chg="modSp addCm">
        <pc:chgData name="Esther Lau (Accenture International Limite)" userId="S::v-estherlau@microsoft.com::7cebf439-6f15-4624-9d84-a7db6e36c8e2" providerId="AD" clId="Web-{3EE3D4AA-FD39-741C-8221-73260BEC88A0}" dt="2023-05-31T16:49:37.838" v="37"/>
        <pc:sldMkLst>
          <pc:docMk/>
          <pc:sldMk cId="2512293889" sldId="256"/>
        </pc:sldMkLst>
        <pc:spChg chg="mod">
          <ac:chgData name="Esther Lau (Accenture International Limite)" userId="S::v-estherlau@microsoft.com::7cebf439-6f15-4624-9d84-a7db6e36c8e2" providerId="AD" clId="Web-{3EE3D4AA-FD39-741C-8221-73260BEC88A0}" dt="2023-05-31T16:25:27.601" v="33" actId="20577"/>
          <ac:spMkLst>
            <pc:docMk/>
            <pc:sldMk cId="2512293889" sldId="256"/>
            <ac:spMk id="7" creationId="{F478FEF3-0E80-CD59-0889-1436CE75404A}"/>
          </ac:spMkLst>
        </pc:spChg>
        <pc:picChg chg="mod">
          <ac:chgData name="Esther Lau (Accenture International Limite)" userId="S::v-estherlau@microsoft.com::7cebf439-6f15-4624-9d84-a7db6e36c8e2" providerId="AD" clId="Web-{3EE3D4AA-FD39-741C-8221-73260BEC88A0}" dt="2023-05-31T16:49:01.727" v="35" actId="1076"/>
          <ac:picMkLst>
            <pc:docMk/>
            <pc:sldMk cId="2512293889" sldId="256"/>
            <ac:picMk id="6" creationId="{8AFEDB79-0095-0A6C-9958-D3B9FAE4490D}"/>
          </ac:picMkLst>
        </pc:picChg>
        <pc:picChg chg="mod">
          <ac:chgData name="Esther Lau (Accenture International Limite)" userId="S::v-estherlau@microsoft.com::7cebf439-6f15-4624-9d84-a7db6e36c8e2" providerId="AD" clId="Web-{3EE3D4AA-FD39-741C-8221-73260BEC88A0}" dt="2023-05-31T16:14:11.207" v="0" actId="14100"/>
          <ac:picMkLst>
            <pc:docMk/>
            <pc:sldMk cId="2512293889" sldId="256"/>
            <ac:picMk id="10" creationId="{23DBF5CD-B283-40D0-E49B-467F6B766143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Esther Lau (Accenture International Limite)" userId="S::v-estherlau@microsoft.com::7cebf439-6f15-4624-9d84-a7db6e36c8e2" providerId="AD" clId="Web-{3EE3D4AA-FD39-741C-8221-73260BEC88A0}" dt="2023-05-31T16:49:37.838" v="37"/>
              <pc2:cmMkLst xmlns:pc2="http://schemas.microsoft.com/office/powerpoint/2019/9/main/command">
                <pc:docMk/>
                <pc:sldMk cId="2512293889" sldId="256"/>
                <pc2:cmMk id="{52D3AB86-BED2-4FC4-BBC3-A8EB4BED1848}"/>
              </pc2:cmMkLst>
            </pc226:cmChg>
          </p:ext>
        </pc:extLst>
      </pc:sldChg>
    </pc:docChg>
  </pc:docChgLst>
  <pc:docChgLst>
    <pc:chgData name="Timothy Mohler (Accenture International Limite)" userId="948ba1e5-79f0-442c-8606-a1e4076766ae" providerId="ADAL" clId="{10154DA1-8F8E-496A-A75F-4E7C77EE518A}"/>
    <pc:docChg chg="undo custSel modSld">
      <pc:chgData name="Timothy Mohler (Accenture International Limite)" userId="948ba1e5-79f0-442c-8606-a1e4076766ae" providerId="ADAL" clId="{10154DA1-8F8E-496A-A75F-4E7C77EE518A}" dt="2023-06-16T17:01:49.285" v="4"/>
      <pc:docMkLst>
        <pc:docMk/>
      </pc:docMkLst>
      <pc:sldChg chg="modSp mod modCm modNotesTx">
        <pc:chgData name="Timothy Mohler (Accenture International Limite)" userId="948ba1e5-79f0-442c-8606-a1e4076766ae" providerId="ADAL" clId="{10154DA1-8F8E-496A-A75F-4E7C77EE518A}" dt="2023-06-16T17:01:49.285" v="4"/>
        <pc:sldMkLst>
          <pc:docMk/>
          <pc:sldMk cId="3140695598" sldId="258"/>
        </pc:sldMkLst>
        <pc:spChg chg="mod">
          <ac:chgData name="Timothy Mohler (Accenture International Limite)" userId="948ba1e5-79f0-442c-8606-a1e4076766ae" providerId="ADAL" clId="{10154DA1-8F8E-496A-A75F-4E7C77EE518A}" dt="2023-06-16T17:00:21.865" v="3" actId="20577"/>
          <ac:spMkLst>
            <pc:docMk/>
            <pc:sldMk cId="3140695598" sldId="258"/>
            <ac:spMk id="13" creationId="{C10AB94F-E568-C13C-FC21-2B2614B308E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Timothy Mohler (Accenture International Limite)" userId="948ba1e5-79f0-442c-8606-a1e4076766ae" providerId="ADAL" clId="{10154DA1-8F8E-496A-A75F-4E7C77EE518A}" dt="2023-06-16T17:01:49.285" v="4"/>
              <pc2:cmMkLst xmlns:pc2="http://schemas.microsoft.com/office/powerpoint/2019/9/main/command">
                <pc:docMk/>
                <pc:sldMk cId="3140695598" sldId="258"/>
                <pc2:cmMk id="{A455647C-58E1-4130-8A4D-BA662095B6E9}"/>
              </pc2:cmMkLst>
              <pc226:cmRplyChg chg="mod">
                <pc226:chgData name="Timothy Mohler (Accenture International Limite)" userId="948ba1e5-79f0-442c-8606-a1e4076766ae" providerId="ADAL" clId="{10154DA1-8F8E-496A-A75F-4E7C77EE518A}" dt="2023-06-16T17:01:49.285" v="4"/>
                <pc2:cmRplyMkLst xmlns:pc2="http://schemas.microsoft.com/office/powerpoint/2019/9/main/command">
                  <pc:docMk/>
                  <pc:sldMk cId="3140695598" sldId="258"/>
                  <pc2:cmMk id="{A455647C-58E1-4130-8A4D-BA662095B6E9}"/>
                  <pc2:cmRplyMk id="{08B7AB76-C432-474C-A0D2-571D5D8413F4}"/>
                </pc2:cmRplyMkLst>
              </pc226:cmRplyChg>
            </pc226:cmChg>
            <pc226:cmChg xmlns:pc226="http://schemas.microsoft.com/office/powerpoint/2022/06/main/command" chg="mod">
              <pc226:chgData name="Timothy Mohler (Accenture International Limite)" userId="948ba1e5-79f0-442c-8606-a1e4076766ae" providerId="ADAL" clId="{10154DA1-8F8E-496A-A75F-4E7C77EE518A}" dt="2023-06-16T17:00:21.865" v="3" actId="20577"/>
              <pc2:cmMkLst xmlns:pc2="http://schemas.microsoft.com/office/powerpoint/2019/9/main/command">
                <pc:docMk/>
                <pc:sldMk cId="3140695598" sldId="258"/>
                <pc2:cmMk id="{CE704E8E-913C-4BE7-BBD9-DE04DAE69EDC}"/>
              </pc2:cmMkLst>
            </pc226:cmChg>
          </p:ext>
        </pc:extLst>
      </pc:sldChg>
    </pc:docChg>
  </pc:docChgLst>
  <pc:docChgLst>
    <pc:chgData name="David Rosenstock" userId="S::drosenstock@microsoft.com::251b5477-fe8f-4a38-8929-3662c69330c8" providerId="AD" clId="Web-{60891883-6975-4F9F-D8FC-D4750145D40F}"/>
    <pc:docChg chg="modSld">
      <pc:chgData name="David Rosenstock" userId="S::drosenstock@microsoft.com::251b5477-fe8f-4a38-8929-3662c69330c8" providerId="AD" clId="Web-{60891883-6975-4F9F-D8FC-D4750145D40F}" dt="2023-06-21T22:42:25.582" v="8"/>
      <pc:docMkLst>
        <pc:docMk/>
      </pc:docMkLst>
      <pc:sldChg chg="modSp addCm">
        <pc:chgData name="David Rosenstock" userId="S::drosenstock@microsoft.com::251b5477-fe8f-4a38-8929-3662c69330c8" providerId="AD" clId="Web-{60891883-6975-4F9F-D8FC-D4750145D40F}" dt="2023-06-21T22:42:25.582" v="8"/>
        <pc:sldMkLst>
          <pc:docMk/>
          <pc:sldMk cId="3140695598" sldId="258"/>
        </pc:sldMkLst>
        <pc:spChg chg="mod">
          <ac:chgData name="David Rosenstock" userId="S::drosenstock@microsoft.com::251b5477-fe8f-4a38-8929-3662c69330c8" providerId="AD" clId="Web-{60891883-6975-4F9F-D8FC-D4750145D40F}" dt="2023-06-21T22:41:26.003" v="7" actId="20577"/>
          <ac:spMkLst>
            <pc:docMk/>
            <pc:sldMk cId="3140695598" sldId="258"/>
            <ac:spMk id="39" creationId="{690F8F7C-F445-2567-6258-2F9DB09919F4}"/>
          </ac:spMkLst>
        </pc:spChg>
        <pc:spChg chg="mod">
          <ac:chgData name="David Rosenstock" userId="S::drosenstock@microsoft.com::251b5477-fe8f-4a38-8929-3662c69330c8" providerId="AD" clId="Web-{60891883-6975-4F9F-D8FC-D4750145D40F}" dt="2023-06-21T22:40:08.299" v="4" actId="20577"/>
          <ac:spMkLst>
            <pc:docMk/>
            <pc:sldMk cId="3140695598" sldId="258"/>
            <ac:spMk id="69" creationId="{2EE9076C-F5E1-EAE1-7845-E17A4B6AC1C3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vid Rosenstock" userId="S::drosenstock@microsoft.com::251b5477-fe8f-4a38-8929-3662c69330c8" providerId="AD" clId="Web-{60891883-6975-4F9F-D8FC-D4750145D40F}" dt="2023-06-21T22:42:25.582" v="8"/>
              <pc2:cmMkLst xmlns:pc2="http://schemas.microsoft.com/office/powerpoint/2019/9/main/command">
                <pc:docMk/>
                <pc:sldMk cId="3140695598" sldId="258"/>
                <pc2:cmMk id="{46DD7171-2027-48D4-88F7-18ED4460D9ED}"/>
              </pc2:cmMkLst>
            </pc226:cmChg>
          </p:ext>
        </pc:extLst>
      </pc:sldChg>
    </pc:docChg>
  </pc:docChgLst>
  <pc:docChgLst>
    <pc:chgData name="David Tankersley (Accenture International LTD)" userId="S::v-davidta@microsoft.com::2fc8726d-7c90-4a29-8d12-4a94acc810b2" providerId="AD" clId="Web-{7D8285D2-B635-67AC-DD56-56728490E154}"/>
    <pc:docChg chg="modSld">
      <pc:chgData name="David Tankersley (Accenture International LTD)" userId="S::v-davidta@microsoft.com::2fc8726d-7c90-4a29-8d12-4a94acc810b2" providerId="AD" clId="Web-{7D8285D2-B635-67AC-DD56-56728490E154}" dt="2023-06-05T23:14:47.008" v="30"/>
      <pc:docMkLst>
        <pc:docMk/>
      </pc:docMkLst>
      <pc:sldChg chg="modSp addCm modCm">
        <pc:chgData name="David Tankersley (Accenture International LTD)" userId="S::v-davidta@microsoft.com::2fc8726d-7c90-4a29-8d12-4a94acc810b2" providerId="AD" clId="Web-{7D8285D2-B635-67AC-DD56-56728490E154}" dt="2023-06-05T23:14:47.008" v="30"/>
        <pc:sldMkLst>
          <pc:docMk/>
          <pc:sldMk cId="3140695598" sldId="258"/>
        </pc:sldMkLst>
        <pc:spChg chg="mod">
          <ac:chgData name="David Tankersley (Accenture International LTD)" userId="S::v-davidta@microsoft.com::2fc8726d-7c90-4a29-8d12-4a94acc810b2" providerId="AD" clId="Web-{7D8285D2-B635-67AC-DD56-56728490E154}" dt="2023-06-05T23:09:31.686" v="2" actId="20577"/>
          <ac:spMkLst>
            <pc:docMk/>
            <pc:sldMk cId="3140695598" sldId="258"/>
            <ac:spMk id="5" creationId="{060E1115-E35D-4663-9507-C595F657DE39}"/>
          </ac:spMkLst>
        </pc:spChg>
        <pc:spChg chg="mod">
          <ac:chgData name="David Tankersley (Accenture International LTD)" userId="S::v-davidta@microsoft.com::2fc8726d-7c90-4a29-8d12-4a94acc810b2" providerId="AD" clId="Web-{7D8285D2-B635-67AC-DD56-56728490E154}" dt="2023-06-05T23:13:57.554" v="29" actId="20577"/>
          <ac:spMkLst>
            <pc:docMk/>
            <pc:sldMk cId="3140695598" sldId="258"/>
            <ac:spMk id="82" creationId="{8CF75BDD-2684-0174-7548-44DDDAFBF932}"/>
          </ac:spMkLst>
        </pc:spChg>
        <pc:spChg chg="mod">
          <ac:chgData name="David Tankersley (Accenture International LTD)" userId="S::v-davidta@microsoft.com::2fc8726d-7c90-4a29-8d12-4a94acc810b2" providerId="AD" clId="Web-{7D8285D2-B635-67AC-DD56-56728490E154}" dt="2023-06-05T23:11:29.346" v="8" actId="20577"/>
          <ac:spMkLst>
            <pc:docMk/>
            <pc:sldMk cId="3140695598" sldId="258"/>
            <ac:spMk id="121" creationId="{FBD7E9A0-D367-EE2F-78AB-9BD0BA49CCD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David Tankersley (Accenture International LTD)" userId="S::v-davidta@microsoft.com::2fc8726d-7c90-4a29-8d12-4a94acc810b2" providerId="AD" clId="Web-{7D8285D2-B635-67AC-DD56-56728490E154}" dt="2023-06-05T23:12:23.395" v="26" actId="20577"/>
              <pc2:cmMkLst xmlns:pc2="http://schemas.microsoft.com/office/powerpoint/2019/9/main/command">
                <pc:docMk/>
                <pc:sldMk cId="3140695598" sldId="258"/>
                <pc2:cmMk id="{46C31083-DA86-47CD-A352-F57109946335}"/>
              </pc2:cmMkLst>
            </pc226:cmChg>
            <pc226:cmChg xmlns:pc226="http://schemas.microsoft.com/office/powerpoint/2022/06/main/command" chg="add">
              <pc226:chgData name="David Tankersley (Accenture International LTD)" userId="S::v-davidta@microsoft.com::2fc8726d-7c90-4a29-8d12-4a94acc810b2" providerId="AD" clId="Web-{7D8285D2-B635-67AC-DD56-56728490E154}" dt="2023-06-05T23:12:42.208" v="27"/>
              <pc2:cmMkLst xmlns:pc2="http://schemas.microsoft.com/office/powerpoint/2019/9/main/command">
                <pc:docMk/>
                <pc:sldMk cId="3140695598" sldId="258"/>
                <pc2:cmMk id="{CF42EEC4-DD46-4BBC-BF95-D6DF61C52D58}"/>
              </pc2:cmMkLst>
            </pc226:cmChg>
            <pc226:cmChg xmlns:pc226="http://schemas.microsoft.com/office/powerpoint/2022/06/main/command" chg="add">
              <pc226:chgData name="David Tankersley (Accenture International LTD)" userId="S::v-davidta@microsoft.com::2fc8726d-7c90-4a29-8d12-4a94acc810b2" providerId="AD" clId="Web-{7D8285D2-B635-67AC-DD56-56728490E154}" dt="2023-06-05T23:13:23.615" v="28"/>
              <pc2:cmMkLst xmlns:pc2="http://schemas.microsoft.com/office/powerpoint/2019/9/main/command">
                <pc:docMk/>
                <pc:sldMk cId="3140695598" sldId="258"/>
                <pc2:cmMk id="{521990F8-21D0-4B2C-B41D-0C29F1C4AC02}"/>
              </pc2:cmMkLst>
            </pc226:cmChg>
            <pc226:cmChg xmlns:pc226="http://schemas.microsoft.com/office/powerpoint/2022/06/main/command" chg="">
              <pc226:chgData name="David Tankersley (Accenture International LTD)" userId="S::v-davidta@microsoft.com::2fc8726d-7c90-4a29-8d12-4a94acc810b2" providerId="AD" clId="Web-{7D8285D2-B635-67AC-DD56-56728490E154}" dt="2023-06-05T23:14:47.008" v="30"/>
              <pc2:cmMkLst xmlns:pc2="http://schemas.microsoft.com/office/powerpoint/2019/9/main/command">
                <pc:docMk/>
                <pc:sldMk cId="3140695598" sldId="258"/>
                <pc2:cmMk id="{5EA52CFC-50AC-4BD4-916F-9E8DE79BC415}"/>
              </pc2:cmMkLst>
              <pc226:cmRplyChg chg="add">
                <pc226:chgData name="David Tankersley (Accenture International LTD)" userId="S::v-davidta@microsoft.com::2fc8726d-7c90-4a29-8d12-4a94acc810b2" providerId="AD" clId="Web-{7D8285D2-B635-67AC-DD56-56728490E154}" dt="2023-06-05T23:14:47.008" v="30"/>
                <pc2:cmRplyMkLst xmlns:pc2="http://schemas.microsoft.com/office/powerpoint/2019/9/main/command">
                  <pc:docMk/>
                  <pc:sldMk cId="3140695598" sldId="258"/>
                  <pc2:cmMk id="{5EA52CFC-50AC-4BD4-916F-9E8DE79BC415}"/>
                  <pc2:cmRplyMk id="{C9CB83D7-5E52-42CD-A7E3-43A1F391F627}"/>
                </pc2:cmRplyMkLst>
              </pc226:cmRplyChg>
            </pc226:cmChg>
          </p:ext>
        </pc:extLst>
      </pc:sldChg>
    </pc:docChg>
  </pc:docChgLst>
  <pc:docChgLst>
    <pc:chgData name="Mauricio Vargas Ortiz (Accenture International Limite)" userId="S::v-mauriciova@microsoft.com::ba67f6af-dff6-4226-8797-1a2481e4a28e" providerId="AD" clId="Web-{340E183C-1161-5FB7-20BB-00ED270C6FC1}"/>
    <pc:docChg chg="modSld">
      <pc:chgData name="Mauricio Vargas Ortiz (Accenture International Limite)" userId="S::v-mauriciova@microsoft.com::ba67f6af-dff6-4226-8797-1a2481e4a28e" providerId="AD" clId="Web-{340E183C-1161-5FB7-20BB-00ED270C6FC1}" dt="2023-06-07T21:21:06.456" v="2" actId="1076"/>
      <pc:docMkLst>
        <pc:docMk/>
      </pc:docMkLst>
      <pc:sldChg chg="modSp">
        <pc:chgData name="Mauricio Vargas Ortiz (Accenture International Limite)" userId="S::v-mauriciova@microsoft.com::ba67f6af-dff6-4226-8797-1a2481e4a28e" providerId="AD" clId="Web-{340E183C-1161-5FB7-20BB-00ED270C6FC1}" dt="2023-06-07T21:21:06.456" v="2" actId="1076"/>
        <pc:sldMkLst>
          <pc:docMk/>
          <pc:sldMk cId="3140695598" sldId="258"/>
        </pc:sldMkLst>
        <pc:spChg chg="mod">
          <ac:chgData name="Mauricio Vargas Ortiz (Accenture International Limite)" userId="S::v-mauriciova@microsoft.com::ba67f6af-dff6-4226-8797-1a2481e4a28e" providerId="AD" clId="Web-{340E183C-1161-5FB7-20BB-00ED270C6FC1}" dt="2023-06-07T21:21:06.456" v="2" actId="1076"/>
          <ac:spMkLst>
            <pc:docMk/>
            <pc:sldMk cId="3140695598" sldId="258"/>
            <ac:spMk id="6" creationId="{AF69B7B0-57E5-9B59-5C68-3E58AC670FA2}"/>
          </ac:spMkLst>
        </pc:spChg>
      </pc:sldChg>
    </pc:docChg>
  </pc:docChgLst>
  <pc:docChgLst>
    <pc:chgData name="Noelia Jose Vargas (Accenture International Limite)" userId="8d7d531c-66d0-492e-baba-f4d6d2def821" providerId="ADAL" clId="{9431B1A9-C769-4305-A5FC-5913711E73AF}"/>
    <pc:docChg chg="">
      <pc:chgData name="Noelia Jose Vargas (Accenture International Limite)" userId="8d7d531c-66d0-492e-baba-f4d6d2def821" providerId="ADAL" clId="{9431B1A9-C769-4305-A5FC-5913711E73AF}" dt="2023-06-06T20:23:09.453" v="0" actId="2056"/>
      <pc:docMkLst>
        <pc:docMk/>
      </pc:docMkLst>
      <pc:sldChg chg="modCm">
        <pc:chgData name="Noelia Jose Vargas (Accenture International Limite)" userId="8d7d531c-66d0-492e-baba-f4d6d2def821" providerId="ADAL" clId="{9431B1A9-C769-4305-A5FC-5913711E73AF}" dt="2023-06-06T20:23:09.453" v="0" actId="2056"/>
        <pc:sldMkLst>
          <pc:docMk/>
          <pc:sldMk cId="3140695598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Noelia Jose Vargas (Accenture International Limite)" userId="8d7d531c-66d0-492e-baba-f4d6d2def821" providerId="ADAL" clId="{9431B1A9-C769-4305-A5FC-5913711E73AF}" dt="2023-06-06T20:23:09.453" v="0" actId="2056"/>
              <pc2:cmMkLst xmlns:pc2="http://schemas.microsoft.com/office/powerpoint/2019/9/main/command">
                <pc:docMk/>
                <pc:sldMk cId="3140695598" sldId="258"/>
                <pc2:cmMk id="{5EA52CFC-50AC-4BD4-916F-9E8DE79BC415}"/>
              </pc2:cmMkLst>
            </pc226:cmChg>
          </p:ext>
        </pc:extLst>
      </pc:sldChg>
    </pc:docChg>
  </pc:docChgLst>
  <pc:docChgLst>
    <pc:chgData name="Noelia Jose Vargas (Accenture International Limite)" userId="S::v-nvargas@microsoft.com::8d7d531c-66d0-492e-baba-f4d6d2def821" providerId="AD" clId="Web-{35381F04-71B6-8695-6EC5-561A4B600848}"/>
    <pc:docChg chg="modSld">
      <pc:chgData name="Noelia Jose Vargas (Accenture International Limite)" userId="S::v-nvargas@microsoft.com::8d7d531c-66d0-492e-baba-f4d6d2def821" providerId="AD" clId="Web-{35381F04-71B6-8695-6EC5-561A4B600848}" dt="2023-06-22T20:21:45.759" v="11" actId="20577"/>
      <pc:docMkLst>
        <pc:docMk/>
      </pc:docMkLst>
      <pc:sldChg chg="modSp modCm">
        <pc:chgData name="Noelia Jose Vargas (Accenture International Limite)" userId="S::v-nvargas@microsoft.com::8d7d531c-66d0-492e-baba-f4d6d2def821" providerId="AD" clId="Web-{35381F04-71B6-8695-6EC5-561A4B600848}" dt="2023-06-22T20:21:45.759" v="11" actId="20577"/>
        <pc:sldMkLst>
          <pc:docMk/>
          <pc:sldMk cId="3140695598" sldId="258"/>
        </pc:sldMkLst>
        <pc:spChg chg="mod">
          <ac:chgData name="Noelia Jose Vargas (Accenture International Limite)" userId="S::v-nvargas@microsoft.com::8d7d531c-66d0-492e-baba-f4d6d2def821" providerId="AD" clId="Web-{35381F04-71B6-8695-6EC5-561A4B600848}" dt="2023-06-22T20:21:45.759" v="11" actId="20577"/>
          <ac:spMkLst>
            <pc:docMk/>
            <pc:sldMk cId="3140695598" sldId="258"/>
            <ac:spMk id="16" creationId="{82EFD85E-5D29-766B-A891-7B52E56CDBC7}"/>
          </ac:spMkLst>
        </pc:spChg>
        <pc:spChg chg="mod">
          <ac:chgData name="Noelia Jose Vargas (Accenture International Limite)" userId="S::v-nvargas@microsoft.com::8d7d531c-66d0-492e-baba-f4d6d2def821" providerId="AD" clId="Web-{35381F04-71B6-8695-6EC5-561A4B600848}" dt="2023-06-22T20:20:08.724" v="3" actId="20577"/>
          <ac:spMkLst>
            <pc:docMk/>
            <pc:sldMk cId="3140695598" sldId="258"/>
            <ac:spMk id="24" creationId="{AECFDCA3-4CB2-093C-9D57-C113BD3F5C1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35381F04-71B6-8695-6EC5-561A4B600848}" dt="2023-06-22T20:19:27.816" v="0" actId="20577"/>
              <pc2:cmMkLst xmlns:pc2="http://schemas.microsoft.com/office/powerpoint/2019/9/main/command">
                <pc:docMk/>
                <pc:sldMk cId="3140695598" sldId="258"/>
                <pc2:cmMk id="{46DD7171-2027-48D4-88F7-18ED4460D9ED}"/>
              </pc2:cmMkLst>
            </pc226:cmChg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35381F04-71B6-8695-6EC5-561A4B600848}" dt="2023-06-22T20:20:51.616" v="10" actId="20577"/>
              <pc2:cmMkLst xmlns:pc2="http://schemas.microsoft.com/office/powerpoint/2019/9/main/command">
                <pc:docMk/>
                <pc:sldMk cId="3140695598" sldId="258"/>
                <pc2:cmMk id="{4C6467D1-0FD5-4C68-B631-6F170F32D06B}"/>
              </pc2:cmMkLst>
            </pc226:cmChg>
          </p:ext>
        </pc:extLst>
      </pc:sldChg>
    </pc:docChg>
  </pc:docChgLst>
  <pc:docChgLst>
    <pc:chgData name="Leitón Ramírez, Alba Patricia" userId="S::alba.leiton.ramirez_accenture.com#ext#@microsoft.onmicrosoft.com::9ff18e5b-93ee-49f4-a010-8f83d6e786f5" providerId="AD" clId="Web-{A48AF660-27AE-1A71-DAC5-2A0EC7A8E95F}"/>
    <pc:docChg chg="mod modSld">
      <pc:chgData name="Leitón Ramírez, Alba Patricia" userId="S::alba.leiton.ramirez_accenture.com#ext#@microsoft.onmicrosoft.com::9ff18e5b-93ee-49f4-a010-8f83d6e786f5" providerId="AD" clId="Web-{A48AF660-27AE-1A71-DAC5-2A0EC7A8E95F}" dt="2023-06-22T14:36:46.313" v="69"/>
      <pc:docMkLst>
        <pc:docMk/>
      </pc:docMkLst>
      <pc:sldChg chg="addSp delSp modSp modCm">
        <pc:chgData name="Leitón Ramírez, Alba Patricia" userId="S::alba.leiton.ramirez_accenture.com#ext#@microsoft.onmicrosoft.com::9ff18e5b-93ee-49f4-a010-8f83d6e786f5" providerId="AD" clId="Web-{A48AF660-27AE-1A71-DAC5-2A0EC7A8E95F}" dt="2023-06-22T14:36:46.313" v="69"/>
        <pc:sldMkLst>
          <pc:docMk/>
          <pc:sldMk cId="3140695598" sldId="258"/>
        </pc:sldMkLst>
        <pc:spChg chg="add mod">
          <ac:chgData name="Leitón Ramírez, Alba Patricia" userId="S::alba.leiton.ramirez_accenture.com#ext#@microsoft.onmicrosoft.com::9ff18e5b-93ee-49f4-a010-8f83d6e786f5" providerId="AD" clId="Web-{A48AF660-27AE-1A71-DAC5-2A0EC7A8E95F}" dt="2023-06-22T14:27:23.573" v="24" actId="1076"/>
          <ac:spMkLst>
            <pc:docMk/>
            <pc:sldMk cId="3140695598" sldId="258"/>
            <ac:spMk id="16" creationId="{82EFD85E-5D29-766B-A891-7B52E56CDBC7}"/>
          </ac:spMkLst>
        </pc:spChg>
        <pc:spChg chg="add mod">
          <ac:chgData name="Leitón Ramírez, Alba Patricia" userId="S::alba.leiton.ramirez_accenture.com#ext#@microsoft.onmicrosoft.com::9ff18e5b-93ee-49f4-a010-8f83d6e786f5" providerId="AD" clId="Web-{A48AF660-27AE-1A71-DAC5-2A0EC7A8E95F}" dt="2023-06-22T14:27:23.635" v="25" actId="1076"/>
          <ac:spMkLst>
            <pc:docMk/>
            <pc:sldMk cId="3140695598" sldId="258"/>
            <ac:spMk id="17" creationId="{D8DAC326-C869-685B-2F1A-76849720CD64}"/>
          </ac:spMkLst>
        </pc:spChg>
        <pc:spChg chg="add mod">
          <ac:chgData name="Leitón Ramírez, Alba Patricia" userId="S::alba.leiton.ramirez_accenture.com#ext#@microsoft.onmicrosoft.com::9ff18e5b-93ee-49f4-a010-8f83d6e786f5" providerId="AD" clId="Web-{A48AF660-27AE-1A71-DAC5-2A0EC7A8E95F}" dt="2023-06-22T14:27:23.682" v="26" actId="1076"/>
          <ac:spMkLst>
            <pc:docMk/>
            <pc:sldMk cId="3140695598" sldId="258"/>
            <ac:spMk id="19" creationId="{87D70EEC-0236-00B3-4D64-D0731CE2FBE6}"/>
          </ac:spMkLst>
        </pc:spChg>
        <pc:spChg chg="add mod">
          <ac:chgData name="Leitón Ramírez, Alba Patricia" userId="S::alba.leiton.ramirez_accenture.com#ext#@microsoft.onmicrosoft.com::9ff18e5b-93ee-49f4-a010-8f83d6e786f5" providerId="AD" clId="Web-{A48AF660-27AE-1A71-DAC5-2A0EC7A8E95F}" dt="2023-06-22T14:27:23.729" v="27" actId="1076"/>
          <ac:spMkLst>
            <pc:docMk/>
            <pc:sldMk cId="3140695598" sldId="258"/>
            <ac:spMk id="20" creationId="{9886AE5D-A97A-3A2C-94F2-46B8FAF73378}"/>
          </ac:spMkLst>
        </pc:spChg>
        <pc:spChg chg="add mod">
          <ac:chgData name="Leitón Ramírez, Alba Patricia" userId="S::alba.leiton.ramirez_accenture.com#ext#@microsoft.onmicrosoft.com::9ff18e5b-93ee-49f4-a010-8f83d6e786f5" providerId="AD" clId="Web-{A48AF660-27AE-1A71-DAC5-2A0EC7A8E95F}" dt="2023-06-22T14:27:46.261" v="41" actId="1076"/>
          <ac:spMkLst>
            <pc:docMk/>
            <pc:sldMk cId="3140695598" sldId="258"/>
            <ac:spMk id="21" creationId="{FFACAEE9-80B7-5A09-8337-E11652587338}"/>
          </ac:spMkLst>
        </pc:spChg>
        <pc:spChg chg="add mod">
          <ac:chgData name="Leitón Ramírez, Alba Patricia" userId="S::alba.leiton.ramirez_accenture.com#ext#@microsoft.onmicrosoft.com::9ff18e5b-93ee-49f4-a010-8f83d6e786f5" providerId="AD" clId="Web-{A48AF660-27AE-1A71-DAC5-2A0EC7A8E95F}" dt="2023-06-22T14:27:23.823" v="29" actId="1076"/>
          <ac:spMkLst>
            <pc:docMk/>
            <pc:sldMk cId="3140695598" sldId="258"/>
            <ac:spMk id="22" creationId="{219DF969-4234-D191-F7E0-1204202C956D}"/>
          </ac:spMkLst>
        </pc:spChg>
        <pc:spChg chg="add mod">
          <ac:chgData name="Leitón Ramírez, Alba Patricia" userId="S::alba.leiton.ramirez_accenture.com#ext#@microsoft.onmicrosoft.com::9ff18e5b-93ee-49f4-a010-8f83d6e786f5" providerId="AD" clId="Web-{A48AF660-27AE-1A71-DAC5-2A0EC7A8E95F}" dt="2023-06-22T14:27:23.870" v="30" actId="1076"/>
          <ac:spMkLst>
            <pc:docMk/>
            <pc:sldMk cId="3140695598" sldId="258"/>
            <ac:spMk id="23" creationId="{FB528D46-89FA-8378-86DB-B5B15FE53020}"/>
          </ac:spMkLst>
        </pc:spChg>
        <pc:spChg chg="add mod">
          <ac:chgData name="Leitón Ramírez, Alba Patricia" userId="S::alba.leiton.ramirez_accenture.com#ext#@microsoft.onmicrosoft.com::9ff18e5b-93ee-49f4-a010-8f83d6e786f5" providerId="AD" clId="Web-{A48AF660-27AE-1A71-DAC5-2A0EC7A8E95F}" dt="2023-06-22T14:27:46.308" v="42" actId="1076"/>
          <ac:spMkLst>
            <pc:docMk/>
            <pc:sldMk cId="3140695598" sldId="258"/>
            <ac:spMk id="24" creationId="{AECFDCA3-4CB2-093C-9D57-C113BD3F5C1D}"/>
          </ac:spMkLst>
        </pc:spChg>
        <pc:spChg chg="add mod">
          <ac:chgData name="Leitón Ramírez, Alba Patricia" userId="S::alba.leiton.ramirez_accenture.com#ext#@microsoft.onmicrosoft.com::9ff18e5b-93ee-49f4-a010-8f83d6e786f5" providerId="AD" clId="Web-{A48AF660-27AE-1A71-DAC5-2A0EC7A8E95F}" dt="2023-06-22T14:27:23.948" v="32" actId="1076"/>
          <ac:spMkLst>
            <pc:docMk/>
            <pc:sldMk cId="3140695598" sldId="258"/>
            <ac:spMk id="25" creationId="{F9ED1000-9CB4-82AD-20DF-FBE9EB91FB55}"/>
          </ac:spMkLst>
        </pc:spChg>
        <pc:spChg chg="add mod">
          <ac:chgData name="Leitón Ramírez, Alba Patricia" userId="S::alba.leiton.ramirez_accenture.com#ext#@microsoft.onmicrosoft.com::9ff18e5b-93ee-49f4-a010-8f83d6e786f5" providerId="AD" clId="Web-{A48AF660-27AE-1A71-DAC5-2A0EC7A8E95F}" dt="2023-06-22T14:27:23.995" v="33" actId="1076"/>
          <ac:spMkLst>
            <pc:docMk/>
            <pc:sldMk cId="3140695598" sldId="258"/>
            <ac:spMk id="26" creationId="{F366D1C2-FEA6-ECC2-53C4-00A4460F8254}"/>
          </ac:spMkLst>
        </pc:spChg>
        <pc:spChg chg="add mod">
          <ac:chgData name="Leitón Ramírez, Alba Patricia" userId="S::alba.leiton.ramirez_accenture.com#ext#@microsoft.onmicrosoft.com::9ff18e5b-93ee-49f4-a010-8f83d6e786f5" providerId="AD" clId="Web-{A48AF660-27AE-1A71-DAC5-2A0EC7A8E95F}" dt="2023-06-22T14:27:24.042" v="34" actId="1076"/>
          <ac:spMkLst>
            <pc:docMk/>
            <pc:sldMk cId="3140695598" sldId="258"/>
            <ac:spMk id="27" creationId="{9AEC7878-050D-B6B8-74E1-857298CA603D}"/>
          </ac:spMkLst>
        </pc:spChg>
        <pc:spChg chg="add mod">
          <ac:chgData name="Leitón Ramírez, Alba Patricia" userId="S::alba.leiton.ramirez_accenture.com#ext#@microsoft.onmicrosoft.com::9ff18e5b-93ee-49f4-a010-8f83d6e786f5" providerId="AD" clId="Web-{A48AF660-27AE-1A71-DAC5-2A0EC7A8E95F}" dt="2023-06-22T14:27:46.355" v="43" actId="1076"/>
          <ac:spMkLst>
            <pc:docMk/>
            <pc:sldMk cId="3140695598" sldId="258"/>
            <ac:spMk id="28" creationId="{775739C6-5F89-B1FE-EE14-12165F381F34}"/>
          </ac:spMkLst>
        </pc:spChg>
        <pc:grpChg chg="add mod ord">
          <ac:chgData name="Leitón Ramírez, Alba Patricia" userId="S::alba.leiton.ramirez_accenture.com#ext#@microsoft.onmicrosoft.com::9ff18e5b-93ee-49f4-a010-8f83d6e786f5" providerId="AD" clId="Web-{A48AF660-27AE-1A71-DAC5-2A0EC7A8E95F}" dt="2023-06-22T14:29:39.703" v="49" actId="1076"/>
          <ac:grpSpMkLst>
            <pc:docMk/>
            <pc:sldMk cId="3140695598" sldId="258"/>
            <ac:grpSpMk id="29" creationId="{97571911-1141-1692-F0A7-DFFABA3A3C6D}"/>
          </ac:grpSpMkLst>
        </pc:grpChg>
        <pc:grpChg chg="add mod ord">
          <ac:chgData name="Leitón Ramírez, Alba Patricia" userId="S::alba.leiton.ramirez_accenture.com#ext#@microsoft.onmicrosoft.com::9ff18e5b-93ee-49f4-a010-8f83d6e786f5" providerId="AD" clId="Web-{A48AF660-27AE-1A71-DAC5-2A0EC7A8E95F}" dt="2023-06-22T14:30:06.345" v="52" actId="1076"/>
          <ac:grpSpMkLst>
            <pc:docMk/>
            <pc:sldMk cId="3140695598" sldId="258"/>
            <ac:grpSpMk id="30" creationId="{CE2BF2BD-B089-2CEC-6E50-A2ACD54422C6}"/>
          </ac:grpSpMkLst>
        </pc:grpChg>
        <pc:grpChg chg="add mod ord">
          <ac:chgData name="Leitón Ramírez, Alba Patricia" userId="S::alba.leiton.ramirez_accenture.com#ext#@microsoft.onmicrosoft.com::9ff18e5b-93ee-49f4-a010-8f83d6e786f5" providerId="AD" clId="Web-{A48AF660-27AE-1A71-DAC5-2A0EC7A8E95F}" dt="2023-06-22T14:31:19.863" v="59" actId="1076"/>
          <ac:grpSpMkLst>
            <pc:docMk/>
            <pc:sldMk cId="3140695598" sldId="258"/>
            <ac:grpSpMk id="31" creationId="{E1451A77-F2AA-64D4-A07B-558551AD70D5}"/>
          </ac:grpSpMkLst>
        </pc:grpChg>
        <pc:grpChg chg="add mod">
          <ac:chgData name="Leitón Ramírez, Alba Patricia" userId="S::alba.leiton.ramirez_accenture.com#ext#@microsoft.onmicrosoft.com::9ff18e5b-93ee-49f4-a010-8f83d6e786f5" providerId="AD" clId="Web-{A48AF660-27AE-1A71-DAC5-2A0EC7A8E95F}" dt="2023-06-22T14:31:31.363" v="60" actId="1076"/>
          <ac:grpSpMkLst>
            <pc:docMk/>
            <pc:sldMk cId="3140695598" sldId="258"/>
            <ac:grpSpMk id="32" creationId="{D1D3712F-7C29-C000-DCFE-BF102A8C312E}"/>
          </ac:grpSpMkLst>
        </pc:grpChg>
        <pc:grpChg chg="add mod ord">
          <ac:chgData name="Leitón Ramírez, Alba Patricia" userId="S::alba.leiton.ramirez_accenture.com#ext#@microsoft.onmicrosoft.com::9ff18e5b-93ee-49f4-a010-8f83d6e786f5" providerId="AD" clId="Web-{A48AF660-27AE-1A71-DAC5-2A0EC7A8E95F}" dt="2023-06-22T14:32:47.444" v="67" actId="1076"/>
          <ac:grpSpMkLst>
            <pc:docMk/>
            <pc:sldMk cId="3140695598" sldId="258"/>
            <ac:grpSpMk id="33" creationId="{156519FC-965D-0E17-3442-CA6195C21A74}"/>
          </ac:grpSpMkLst>
        </pc:grpChg>
        <pc:grpChg chg="add del mod">
          <ac:chgData name="Leitón Ramírez, Alba Patricia" userId="S::alba.leiton.ramirez_accenture.com#ext#@microsoft.onmicrosoft.com::9ff18e5b-93ee-49f4-a010-8f83d6e786f5" providerId="AD" clId="Web-{A48AF660-27AE-1A71-DAC5-2A0EC7A8E95F}" dt="2023-06-22T14:32:39.960" v="66"/>
          <ac:grpSpMkLst>
            <pc:docMk/>
            <pc:sldMk cId="3140695598" sldId="258"/>
            <ac:grpSpMk id="34" creationId="{30133654-065A-0D9B-10F2-9A19EE5804AC}"/>
          </ac:grpSpMkLst>
        </pc:grp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Leitón Ramírez, Alba Patricia" userId="S::alba.leiton.ramirez_accenture.com#ext#@microsoft.onmicrosoft.com::9ff18e5b-93ee-49f4-a010-8f83d6e786f5" providerId="AD" clId="Web-{A48AF660-27AE-1A71-DAC5-2A0EC7A8E95F}" dt="2023-06-22T14:36:46.313" v="69"/>
              <pc2:cmMkLst xmlns:pc2="http://schemas.microsoft.com/office/powerpoint/2019/9/main/command">
                <pc:docMk/>
                <pc:sldMk cId="3140695598" sldId="258"/>
                <pc2:cmMk id="{DBB0C5FB-9CCE-49EF-8BDC-BFBAEAFA305A}"/>
              </pc2:cmMkLst>
              <pc226:cmRplyChg chg="add">
                <pc226:chgData name="Leitón Ramírez, Alba Patricia" userId="S::alba.leiton.ramirez_accenture.com#ext#@microsoft.onmicrosoft.com::9ff18e5b-93ee-49f4-a010-8f83d6e786f5" providerId="AD" clId="Web-{A48AF660-27AE-1A71-DAC5-2A0EC7A8E95F}" dt="2023-06-22T14:36:46.313" v="69"/>
                <pc2:cmRplyMkLst xmlns:pc2="http://schemas.microsoft.com/office/powerpoint/2019/9/main/command">
                  <pc:docMk/>
                  <pc:sldMk cId="3140695598" sldId="258"/>
                  <pc2:cmMk id="{DBB0C5FB-9CCE-49EF-8BDC-BFBAEAFA305A}"/>
                  <pc2:cmRplyMk id="{8F8C8943-C66F-4626-94B3-EB066BB30E2F}"/>
                </pc2:cmRplyMkLst>
              </pc226:cmRplyChg>
            </pc226:cmChg>
          </p:ext>
        </pc:extLst>
      </pc:sldChg>
    </pc:docChg>
  </pc:docChgLst>
  <pc:docChgLst>
    <pc:chgData name="Derian Granados Cespedes (Accenture International LTD)" userId="S::v-deriang@microsoft.com::b3457583-0850-4e54-a843-446541e75ece" providerId="AD" clId="Web-{35D89D23-59AC-2DF5-F808-59649748794A}"/>
    <pc:docChg chg="">
      <pc:chgData name="Derian Granados Cespedes (Accenture International LTD)" userId="S::v-deriang@microsoft.com::b3457583-0850-4e54-a843-446541e75ece" providerId="AD" clId="Web-{35D89D23-59AC-2DF5-F808-59649748794A}" dt="2023-06-02T22:33:16.447" v="0"/>
      <pc:docMkLst>
        <pc:docMk/>
      </pc:docMkLst>
      <pc:sldChg chg="modCm">
        <pc:chgData name="Derian Granados Cespedes (Accenture International LTD)" userId="S::v-deriang@microsoft.com::b3457583-0850-4e54-a843-446541e75ece" providerId="AD" clId="Web-{35D89D23-59AC-2DF5-F808-59649748794A}" dt="2023-06-02T22:33:16.447" v="0"/>
        <pc:sldMkLst>
          <pc:docMk/>
          <pc:sldMk cId="3140695598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Derian Granados Cespedes (Accenture International LTD)" userId="S::v-deriang@microsoft.com::b3457583-0850-4e54-a843-446541e75ece" providerId="AD" clId="Web-{35D89D23-59AC-2DF5-F808-59649748794A}" dt="2023-06-02T22:33:16.447" v="0"/>
              <pc2:cmMkLst xmlns:pc2="http://schemas.microsoft.com/office/powerpoint/2019/9/main/command">
                <pc:docMk/>
                <pc:sldMk cId="3140695598" sldId="258"/>
                <pc2:cmMk id="{5EA52CFC-50AC-4BD4-916F-9E8DE79BC415}"/>
              </pc2:cmMkLst>
              <pc226:cmRplyChg chg="mod modRxn">
                <pc226:chgData name="Derian Granados Cespedes (Accenture International LTD)" userId="S::v-deriang@microsoft.com::b3457583-0850-4e54-a843-446541e75ece" providerId="AD" clId="Web-{35D89D23-59AC-2DF5-F808-59649748794A}" dt="2023-06-02T22:33:16.447" v="0"/>
                <pc2:cmRplyMkLst xmlns:pc2="http://schemas.microsoft.com/office/powerpoint/2019/9/main/command">
                  <pc:docMk/>
                  <pc:sldMk cId="3140695598" sldId="258"/>
                  <pc2:cmMk id="{5EA52CFC-50AC-4BD4-916F-9E8DE79BC415}"/>
                  <pc2:cmRplyMk id="{55AC23F2-3226-4D62-A724-1F43C640C67D}"/>
                </pc2:cmRplyMkLst>
              </pc226:cmRplyChg>
            </pc226:cmChg>
          </p:ext>
        </pc:extLst>
      </pc:sldChg>
    </pc:docChg>
  </pc:docChgLst>
  <pc:docChgLst>
    <pc:chgData name="Mauricio Vargas Ortiz" userId="ba67f6af-dff6-4226-8797-1a2481e4a28e" providerId="ADAL" clId="{D8D85A40-2BAB-4A18-B488-297F630F19DE}"/>
    <pc:docChg chg="modSld">
      <pc:chgData name="Mauricio Vargas Ortiz" userId="ba67f6af-dff6-4226-8797-1a2481e4a28e" providerId="ADAL" clId="{D8D85A40-2BAB-4A18-B488-297F630F19DE}" dt="2023-06-19T15:29:48.850" v="80" actId="207"/>
      <pc:docMkLst>
        <pc:docMk/>
      </pc:docMkLst>
      <pc:sldChg chg="modSp mod">
        <pc:chgData name="Mauricio Vargas Ortiz" userId="ba67f6af-dff6-4226-8797-1a2481e4a28e" providerId="ADAL" clId="{D8D85A40-2BAB-4A18-B488-297F630F19DE}" dt="2023-06-19T15:29:48.850" v="80" actId="207"/>
        <pc:sldMkLst>
          <pc:docMk/>
          <pc:sldMk cId="3140695598" sldId="258"/>
        </pc:sldMkLst>
        <pc:spChg chg="mod">
          <ac:chgData name="Mauricio Vargas Ortiz" userId="ba67f6af-dff6-4226-8797-1a2481e4a28e" providerId="ADAL" clId="{D8D85A40-2BAB-4A18-B488-297F630F19DE}" dt="2023-06-19T15:28:56.042" v="27" actId="207"/>
          <ac:spMkLst>
            <pc:docMk/>
            <pc:sldMk cId="3140695598" sldId="258"/>
            <ac:spMk id="2" creationId="{22A588E7-B5BA-6972-B259-635507C9BAF2}"/>
          </ac:spMkLst>
        </pc:spChg>
        <pc:spChg chg="mod">
          <ac:chgData name="Mauricio Vargas Ortiz" userId="ba67f6af-dff6-4226-8797-1a2481e4a28e" providerId="ADAL" clId="{D8D85A40-2BAB-4A18-B488-297F630F19DE}" dt="2023-06-19T15:28:56.042" v="27" actId="207"/>
          <ac:spMkLst>
            <pc:docMk/>
            <pc:sldMk cId="3140695598" sldId="258"/>
            <ac:spMk id="3" creationId="{C6A745D4-6269-23C9-42EF-F276E6382585}"/>
          </ac:spMkLst>
        </pc:spChg>
        <pc:spChg chg="mod">
          <ac:chgData name="Mauricio Vargas Ortiz" userId="ba67f6af-dff6-4226-8797-1a2481e4a28e" providerId="ADAL" clId="{D8D85A40-2BAB-4A18-B488-297F630F19DE}" dt="2023-06-19T15:28:56.042" v="27" actId="207"/>
          <ac:spMkLst>
            <pc:docMk/>
            <pc:sldMk cId="3140695598" sldId="258"/>
            <ac:spMk id="4" creationId="{DFED605E-1E60-00E3-0187-FD9101417642}"/>
          </ac:spMkLst>
        </pc:spChg>
        <pc:spChg chg="mod">
          <ac:chgData name="Mauricio Vargas Ortiz" userId="ba67f6af-dff6-4226-8797-1a2481e4a28e" providerId="ADAL" clId="{D8D85A40-2BAB-4A18-B488-297F630F19DE}" dt="2023-06-19T15:28:56.042" v="27" actId="207"/>
          <ac:spMkLst>
            <pc:docMk/>
            <pc:sldMk cId="3140695598" sldId="258"/>
            <ac:spMk id="5" creationId="{060E1115-E35D-4663-9507-C595F657DE39}"/>
          </ac:spMkLst>
        </pc:spChg>
        <pc:spChg chg="mod">
          <ac:chgData name="Mauricio Vargas Ortiz" userId="ba67f6af-dff6-4226-8797-1a2481e4a28e" providerId="ADAL" clId="{D8D85A40-2BAB-4A18-B488-297F630F19DE}" dt="2023-06-19T15:29:19.387" v="72" actId="207"/>
          <ac:spMkLst>
            <pc:docMk/>
            <pc:sldMk cId="3140695598" sldId="258"/>
            <ac:spMk id="9" creationId="{1F6DD108-7076-2E26-ED39-FFC90D6BF108}"/>
          </ac:spMkLst>
        </pc:spChg>
        <pc:spChg chg="mod">
          <ac:chgData name="Mauricio Vargas Ortiz" userId="ba67f6af-dff6-4226-8797-1a2481e4a28e" providerId="ADAL" clId="{D8D85A40-2BAB-4A18-B488-297F630F19DE}" dt="2023-06-19T15:21:24.085" v="5" actId="692"/>
          <ac:spMkLst>
            <pc:docMk/>
            <pc:sldMk cId="3140695598" sldId="258"/>
            <ac:spMk id="10" creationId="{0C3E82FC-1B98-4044-DE65-09C175269F3E}"/>
          </ac:spMkLst>
        </pc:spChg>
        <pc:spChg chg="mod">
          <ac:chgData name="Mauricio Vargas Ortiz" userId="ba67f6af-dff6-4226-8797-1a2481e4a28e" providerId="ADAL" clId="{D8D85A40-2BAB-4A18-B488-297F630F19DE}" dt="2023-06-19T15:21:24.085" v="5" actId="692"/>
          <ac:spMkLst>
            <pc:docMk/>
            <pc:sldMk cId="3140695598" sldId="258"/>
            <ac:spMk id="12" creationId="{0E33C15D-0E73-492E-0271-ED7A992D20B4}"/>
          </ac:spMkLst>
        </pc:spChg>
        <pc:spChg chg="mod">
          <ac:chgData name="Mauricio Vargas Ortiz" userId="ba67f6af-dff6-4226-8797-1a2481e4a28e" providerId="ADAL" clId="{D8D85A40-2BAB-4A18-B488-297F630F19DE}" dt="2023-06-19T15:28:41.662" v="25" actId="692"/>
          <ac:spMkLst>
            <pc:docMk/>
            <pc:sldMk cId="3140695598" sldId="258"/>
            <ac:spMk id="13" creationId="{C10AB94F-E568-C13C-FC21-2B2614B308E9}"/>
          </ac:spMkLst>
        </pc:spChg>
        <pc:spChg chg="mod">
          <ac:chgData name="Mauricio Vargas Ortiz" userId="ba67f6af-dff6-4226-8797-1a2481e4a28e" providerId="ADAL" clId="{D8D85A40-2BAB-4A18-B488-297F630F19DE}" dt="2023-06-19T15:21:24.085" v="5" actId="692"/>
          <ac:spMkLst>
            <pc:docMk/>
            <pc:sldMk cId="3140695598" sldId="258"/>
            <ac:spMk id="14" creationId="{7F64265D-2E1A-A4F9-79F8-9911B9809482}"/>
          </ac:spMkLst>
        </pc:spChg>
        <pc:spChg chg="mod">
          <ac:chgData name="Mauricio Vargas Ortiz" userId="ba67f6af-dff6-4226-8797-1a2481e4a28e" providerId="ADAL" clId="{D8D85A40-2BAB-4A18-B488-297F630F19DE}" dt="2023-06-19T15:28:41.662" v="25" actId="692"/>
          <ac:spMkLst>
            <pc:docMk/>
            <pc:sldMk cId="3140695598" sldId="258"/>
            <ac:spMk id="15" creationId="{7318C2F9-6CED-5101-B4A2-3A1E6999A9D2}"/>
          </ac:spMkLst>
        </pc:spChg>
        <pc:spChg chg="mod">
          <ac:chgData name="Mauricio Vargas Ortiz" userId="ba67f6af-dff6-4226-8797-1a2481e4a28e" providerId="ADAL" clId="{D8D85A40-2BAB-4A18-B488-297F630F19DE}" dt="2023-06-19T15:21:08.436" v="1" actId="207"/>
          <ac:spMkLst>
            <pc:docMk/>
            <pc:sldMk cId="3140695598" sldId="258"/>
            <ac:spMk id="36" creationId="{CF335526-ED00-4543-C7AE-F8BDDE09F9E8}"/>
          </ac:spMkLst>
        </pc:spChg>
        <pc:spChg chg="mod">
          <ac:chgData name="Mauricio Vargas Ortiz" userId="ba67f6af-dff6-4226-8797-1a2481e4a28e" providerId="ADAL" clId="{D8D85A40-2BAB-4A18-B488-297F630F19DE}" dt="2023-06-19T15:21:41.748" v="9" actId="207"/>
          <ac:spMkLst>
            <pc:docMk/>
            <pc:sldMk cId="3140695598" sldId="258"/>
            <ac:spMk id="69" creationId="{2EE9076C-F5E1-EAE1-7845-E17A4B6AC1C3}"/>
          </ac:spMkLst>
        </pc:spChg>
        <pc:spChg chg="mod">
          <ac:chgData name="Mauricio Vargas Ortiz" userId="ba67f6af-dff6-4226-8797-1a2481e4a28e" providerId="ADAL" clId="{D8D85A40-2BAB-4A18-B488-297F630F19DE}" dt="2023-06-19T15:22:11.007" v="21" actId="20577"/>
          <ac:spMkLst>
            <pc:docMk/>
            <pc:sldMk cId="3140695598" sldId="258"/>
            <ac:spMk id="70" creationId="{C618C89B-65ED-81F9-FDB9-1A8A03D37630}"/>
          </ac:spMkLst>
        </pc:spChg>
        <pc:spChg chg="mod">
          <ac:chgData name="Mauricio Vargas Ortiz" userId="ba67f6af-dff6-4226-8797-1a2481e4a28e" providerId="ADAL" clId="{D8D85A40-2BAB-4A18-B488-297F630F19DE}" dt="2023-06-19T15:22:00.988" v="17" actId="207"/>
          <ac:spMkLst>
            <pc:docMk/>
            <pc:sldMk cId="3140695598" sldId="258"/>
            <ac:spMk id="71" creationId="{D2DF98FF-1226-1CA0-BC59-7AF7370AC7BB}"/>
          </ac:spMkLst>
        </pc:spChg>
        <pc:spChg chg="mod">
          <ac:chgData name="Mauricio Vargas Ortiz" userId="ba67f6af-dff6-4226-8797-1a2481e4a28e" providerId="ADAL" clId="{D8D85A40-2BAB-4A18-B488-297F630F19DE}" dt="2023-06-19T15:29:48.850" v="80" actId="207"/>
          <ac:spMkLst>
            <pc:docMk/>
            <pc:sldMk cId="3140695598" sldId="258"/>
            <ac:spMk id="123" creationId="{72D3B6D9-4B9A-151A-7FC9-ED480DFF4335}"/>
          </ac:spMkLst>
        </pc:spChg>
      </pc:sldChg>
    </pc:docChg>
  </pc:docChgLst>
</pc:chgInfo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1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2101F-0D2C-4735-9FDC-069BABAA1C4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/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/>
        </p:spPr>
        <p:txBody>
          <a:bodyPr vert="horz" lIns="91440" tIns="45720" rIns="91440" bIns="45720" rtlCol="0"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/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20988-A9B7-4392-80FC-991C1677B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91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notesMaster" Target="../notesMasters/notesMaster1.xml" /><Relationship Id="rId2" Type="http://schemas.openxmlformats.org/officeDocument/2006/relationships/slide" Target="../slides/slide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A20988-A9B7-4392-80FC-991C1677B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5724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Relationship Id="rId2" Type="http://schemas.openxmlformats.org/officeDocument/2006/relationships/image" Target="../media/image1.png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7"/>
          <p:cNvSpPr>
            <a:spLocks noGrp="1"/>
          </p:cNvSpPr>
          <p:nvPr>
            <p:ph type="pic" sz="quarter" idx="13" hasCustomPrompt="1"/>
          </p:nvPr>
        </p:nvSpPr>
        <p:spPr>
          <a:xfrm>
            <a:off x="495327" y="337147"/>
            <a:ext cx="1776386" cy="769874"/>
          </a:xfrm>
        </p:spPr>
        <p:txBody>
          <a:bodyPr lIns="91440" tIns="91440" rIns="91440" bIns="91440" anchor="ctr">
            <a:noAutofit/>
          </a:bodyPr>
          <a:lstStyle>
            <a:lvl1pPr marL="0" indent="0">
              <a:spcBef>
                <a:spcPct val="0"/>
              </a:spcBef>
              <a:buNone/>
              <a:defRPr sz="900">
                <a:solidFill>
                  <a:schemeClr val="tx1"/>
                </a:solidFill>
                <a:highlight>
                  <a:srgbClr val="FFFF00"/>
                </a:highlight>
              </a:defRPr>
            </a:lvl1pPr>
          </a:lstStyle>
          <a:p>
            <a:r>
              <a:rPr lang="en-US" dirty="1"/>
              <a:t>Insert your logo </a:t>
            </a:r>
            <a:br>
              <a:rPr lang="en-US" dirty="1"/>
            </a:br>
            <a:r>
              <a:rPr lang="en-US" dirty="1"/>
              <a:t>with a transparent background here or delete this box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>
          <a:xfrm>
            <a:off x="4537828" y="268512"/>
            <a:ext cx="2023942" cy="907145"/>
          </a:xfrm>
          <a:prstGeom prst="rect"/>
        </p:spPr>
      </p:pic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92125" y="11524932"/>
            <a:ext cx="5740400" cy="300389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000" b="0" i="0" u="none" strike="noStrike" kern="1200" cap="none" spc="0" normalizeH="0" baseline="0" noProof="0" dirty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Segoe UI"/>
                <a:ea typeface="+mn-ea"/>
                <a:cs typeface="+mn-cs"/>
              </a:rPr>
              <a:t>Your profile name | Your organization | Your email | Your website URL</a:t>
            </a:r>
            <a:endParaRPr kumimoji="0" lang="en-US" sz="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1557712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6D81-8C0B-431A-BEDF-DC28DF35376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23871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6D81-8C0B-431A-BEDF-DC28DF35376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052436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obj" idx="1"/>
          </p:nvPr>
        </p:nvSpPr>
        <p:spPr/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6D81-8C0B-431A-BEDF-DC28DF35376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87409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1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6D81-8C0B-431A-BEDF-DC28DF35376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78859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obj"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type="obj"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6D81-8C0B-431A-BEDF-DC28DF35376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72475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b="1" dirty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type="obj"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b="1" dirty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type="obj"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6D81-8C0B-431A-BEDF-DC28DF35376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04484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6D81-8C0B-431A-BEDF-DC28DF35376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16236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6D81-8C0B-431A-BEDF-DC28DF35376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2405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obj"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6D81-8C0B-431A-BEDF-DC28DF35376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62459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1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1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6D81-8C0B-431A-BEDF-DC28DF35376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74995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2.xml" /><Relationship Id="rId13" Type="http://schemas.openxmlformats.org/officeDocument/2006/relationships/image" Target="../media/image2.png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/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66D81-8C0B-431A-BEDF-DC28DF35376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/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/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/>
          <p:cNvPicPr>
            <a:picLocks noChangeAspect="1"/>
          </p:cNvPicPr>
          <p:nvPr userDrawn="1"/>
        </p:nvPicPr>
        <p:blipFill>
          <a:blip xmlns:r="http://schemas.openxmlformats.org/officeDocument/2006/relationships" r:embed="rId13"/>
          <a:srcRect/>
          <a:stretch>
            <a:fillRect/>
          </a:stretch>
        </p:blipFill>
        <p:spPr>
          <a:xfrm rot="5400000">
            <a:off x="4302125" y="5293519"/>
            <a:ext cx="6858000" cy="1371600"/>
          </a:xfrm>
          <a:prstGeom prst="rect"/>
        </p:spPr>
      </p:pic>
    </p:spTree>
    <p:extLst>
      <p:ext uri="{BB962C8B-B14F-4D97-AF65-F5344CB8AC3E}">
        <p14:creationId xmlns:p14="http://schemas.microsoft.com/office/powerpoint/2010/main" val="1324125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fast"/>
  <p:timing>
    <p:tnLst>
      <p:par>
        <p:cTn id="1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tools.totaleconomicimpact.com/go/microsoft/azureai/index.html?lang=en-us" TargetMode="External" /><Relationship Id="rId4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571334" y="6457741"/>
            <a:ext cx="5658496" cy="3424163"/>
            <a:chOff x="-5582175" y="6465313"/>
            <a:chExt cx="5658496" cy="3200930"/>
          </a:xfrm>
        </p:grpSpPr>
        <p:grpSp>
          <p:nvGrpSpPr>
            <p:cNvPr id="31" name="Group 30"/>
            <p:cNvGrpSpPr/>
            <p:nvPr/>
          </p:nvGrpSpPr>
          <p:grpSpPr>
            <a:xfrm>
              <a:off x="-5582175" y="8116294"/>
              <a:ext cx="2785184" cy="1549949"/>
              <a:chOff x="-2706703" y="6462898"/>
              <a:chExt cx="2785184" cy="1549949"/>
            </a:xfrm>
          </p:grpSpPr>
          <p:sp>
            <p:nvSpPr>
              <p:cNvPr id="19" name="Rectangle: Rounded Corners 18"/>
              <p:cNvSpPr/>
              <p:nvPr/>
            </p:nvSpPr>
            <p:spPr>
              <a:xfrm>
                <a:off x="-2706703" y="6462898"/>
                <a:ext cx="2785184" cy="1549949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Text Placeholder 4"/>
              <p:cNvSpPr txBox="1"/>
              <p:nvPr/>
            </p:nvSpPr>
            <p:spPr>
              <a:xfrm>
                <a:off x="-2485329" y="7266191"/>
                <a:ext cx="2399680" cy="585766"/>
              </a:xfrm>
              <a:prstGeom prst="rect"/>
            </p:spPr>
            <p:txBody>
              <a:bodyPr vert="horz" lIns="0" tIns="0" rIns="0" bIns="0" rtlCol="0" anchor="t"/>
              <a:lstStyle>
                <a:defPPr>
                  <a:defRPr lang="en-US"/>
                </a:defPPr>
                <a:lvl1pPr marL="0" algn="r" defTabSz="457200" rtl="0" eaLnBrk="1" latinLnBrk="0" hangingPunct="1">
                  <a:defRPr sz="9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1100" dirty="1">
                    <a:solidFill>
                      <a:schemeClr val="bg1"/>
                    </a:solidFill>
                    <a:cs typeface="Segoe UI Semibold"/>
                  </a:rPr>
                  <a:t>Increase in work output when automating and scaling processes to benefit of business growth.</a:t>
                </a:r>
                <a:r>
                  <a:rPr lang="en-US" sz="1100" baseline="30000" dirty="1">
                    <a:solidFill>
                      <a:schemeClr val="bg1"/>
                    </a:solidFill>
                    <a:cs typeface="Segoe UI Semibold"/>
                  </a:rPr>
                  <a:t>1</a:t>
                </a:r>
                <a:endParaRPr lang="en-US" sz="1100">
                  <a:solidFill>
                    <a:schemeClr val="bg1"/>
                  </a:solidFill>
                  <a:cs typeface="Segoe UI Semibold"/>
                </a:endParaRPr>
              </a:p>
            </p:txBody>
          </p:sp>
          <p:sp>
            <p:nvSpPr>
              <p:cNvPr id="26" name="Title 3"/>
              <p:cNvSpPr txBox="1"/>
              <p:nvPr/>
            </p:nvSpPr>
            <p:spPr>
              <a:xfrm>
                <a:off x="-2485329" y="6648736"/>
                <a:ext cx="2399680" cy="553998"/>
              </a:xfrm>
              <a:prstGeom prst="rect"/>
            </p:spPr>
            <p:txBody>
              <a:bodyPr vert="horz" lIns="0" tIns="0" rIns="0" bIns="0" rtlCol="0" anchor="b">
                <a:noAutofit/>
              </a:bodyPr>
              <a:lstStyle>
                <a:lvl1pPr algn="ctr" defTabSz="6858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5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en-US" sz="3000" dirty="1">
                    <a:gradFill>
                      <a:gsLst>
                        <a:gs pos="25000">
                          <a:srgbClr val="8DC8E8">
                            <a:lumMod val="100000"/>
                          </a:srgbClr>
                        </a:gs>
                        <a:gs pos="100000">
                          <a:srgbClr val="CD98CF">
                            <a:lumMod val="100000"/>
                          </a:srgbClr>
                        </a:gs>
                      </a:gsLst>
                      <a:lin ang="2700000" scaled="0"/>
                      <a:tileRect/>
                    </a:gradFill>
                  </a:rPr>
                  <a:t>150%</a:t>
                </a: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-2708863" y="6465971"/>
              <a:ext cx="2785184" cy="1549949"/>
              <a:chOff x="-5584334" y="6465971"/>
              <a:chExt cx="2785184" cy="1549949"/>
            </a:xfrm>
          </p:grpSpPr>
          <p:sp>
            <p:nvSpPr>
              <p:cNvPr id="16" name="Text Placeholder 4"/>
              <p:cNvSpPr txBox="1"/>
              <p:nvPr/>
            </p:nvSpPr>
            <p:spPr>
              <a:xfrm>
                <a:off x="-5367303" y="7298779"/>
                <a:ext cx="2399680" cy="585766"/>
              </a:xfrm>
              <a:prstGeom prst="rect"/>
            </p:spPr>
            <p:txBody>
              <a:bodyPr vert="horz" lIns="0" tIns="0" rIns="0" bIns="0" rtlCol="0" anchor="t"/>
              <a:lstStyle>
                <a:defPPr>
                  <a:defRPr lang="en-US"/>
                </a:defPPr>
                <a:lvl1pPr marL="0" algn="r" defTabSz="457200" rtl="0" eaLnBrk="1" latinLnBrk="0" hangingPunct="1">
                  <a:defRPr sz="9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1100" dirty="1">
                    <a:solidFill>
                      <a:schemeClr val="bg1"/>
                    </a:solidFill>
                    <a:cs typeface="Segoe UI Semibold"/>
                  </a:rPr>
                  <a:t>Reduction of manual work and enabling employees to reallocate their time to higher-value work.</a:t>
                </a:r>
                <a:r>
                  <a:rPr lang="en-US" sz="1100" baseline="30000" dirty="1">
                    <a:solidFill>
                      <a:schemeClr val="bg1"/>
                    </a:solidFill>
                    <a:cs typeface="Segoe UI Semibold"/>
                  </a:rPr>
                  <a:t>1</a:t>
                </a:r>
                <a:endParaRPr lang="en-US" sz="1100">
                  <a:solidFill>
                    <a:schemeClr val="bg1"/>
                  </a:solidFill>
                  <a:cs typeface="Segoe UI Semibold"/>
                </a:endParaRPr>
              </a:p>
            </p:txBody>
          </p:sp>
          <p:sp>
            <p:nvSpPr>
              <p:cNvPr id="17" name="Rectangle: Rounded Corners 16"/>
              <p:cNvSpPr/>
              <p:nvPr/>
            </p:nvSpPr>
            <p:spPr>
              <a:xfrm>
                <a:off x="-5584334" y="6465971"/>
                <a:ext cx="2785184" cy="1549949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Title 3"/>
              <p:cNvSpPr txBox="1"/>
              <p:nvPr/>
            </p:nvSpPr>
            <p:spPr>
              <a:xfrm>
                <a:off x="-5367303" y="6663359"/>
                <a:ext cx="2399680" cy="553998"/>
              </a:xfrm>
              <a:prstGeom prst="rect"/>
            </p:spPr>
            <p:txBody>
              <a:bodyPr vert="horz" lIns="0" tIns="0" rIns="0" bIns="0" rtlCol="0" anchor="b">
                <a:noAutofit/>
              </a:bodyPr>
              <a:lstStyle>
                <a:lvl1pPr algn="ctr" defTabSz="6858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5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en-US" sz="3000" dirty="1">
                    <a:gradFill>
                      <a:gsLst>
                        <a:gs pos="25000">
                          <a:srgbClr val="8DC8E8">
                            <a:lumMod val="100000"/>
                          </a:srgbClr>
                        </a:gs>
                        <a:gs pos="100000">
                          <a:srgbClr val="CD98CF">
                            <a:lumMod val="100000"/>
                          </a:srgbClr>
                        </a:gs>
                      </a:gsLst>
                      <a:lin ang="2700000" scaled="0"/>
                      <a:tileRect/>
                    </a:gradFill>
                  </a:rPr>
                  <a:t>80%</a:t>
                </a:r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-5580504" y="6465313"/>
              <a:ext cx="2785184" cy="1533269"/>
              <a:chOff x="-5393598" y="4646577"/>
              <a:chExt cx="2785184" cy="1533269"/>
            </a:xfrm>
          </p:grpSpPr>
          <p:sp>
            <p:nvSpPr>
              <p:cNvPr id="21" name="Rectangle: Rounded Corners 20"/>
              <p:cNvSpPr/>
              <p:nvPr/>
            </p:nvSpPr>
            <p:spPr>
              <a:xfrm>
                <a:off x="-5393598" y="4646577"/>
                <a:ext cx="2785184" cy="1533269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Text Placeholder 4"/>
              <p:cNvSpPr txBox="1"/>
              <p:nvPr/>
            </p:nvSpPr>
            <p:spPr>
              <a:xfrm>
                <a:off x="-5173895" y="5480043"/>
                <a:ext cx="2399680" cy="585766"/>
              </a:xfrm>
              <a:prstGeom prst="rect"/>
            </p:spPr>
            <p:txBody>
              <a:bodyPr vert="horz" lIns="0" tIns="0" rIns="0" bIns="0" rtlCol="0" anchor="t"/>
              <a:lstStyle>
                <a:defPPr>
                  <a:defRPr lang="en-US"/>
                </a:defPPr>
                <a:lvl1pPr marL="0" algn="r" defTabSz="457200" rtl="0" eaLnBrk="1" latinLnBrk="0" hangingPunct="1">
                  <a:defRPr sz="9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1100" dirty="1">
                    <a:solidFill>
                      <a:schemeClr val="bg1"/>
                    </a:solidFill>
                    <a:cs typeface="Segoe UI Semibold"/>
                  </a:rPr>
                  <a:t>Net present value over three years for a composite organization aggregated from survey responses.</a:t>
                </a:r>
                <a:r>
                  <a:rPr lang="en-US" sz="1100" baseline="30000" dirty="1">
                    <a:solidFill>
                      <a:schemeClr val="bg1"/>
                    </a:solidFill>
                    <a:cs typeface="Segoe UI Semibold"/>
                  </a:rPr>
                  <a:t>1</a:t>
                </a:r>
                <a:endParaRPr lang="en-US" sz="1100">
                  <a:solidFill>
                    <a:schemeClr val="bg1"/>
                  </a:solidFill>
                  <a:cs typeface="Segoe UI Semibold"/>
                </a:endParaRPr>
              </a:p>
            </p:txBody>
          </p:sp>
          <p:sp>
            <p:nvSpPr>
              <p:cNvPr id="28" name="Title 3"/>
              <p:cNvSpPr txBox="1"/>
              <p:nvPr/>
            </p:nvSpPr>
            <p:spPr>
              <a:xfrm>
                <a:off x="-5173895" y="4844623"/>
                <a:ext cx="2399680" cy="553998"/>
              </a:xfrm>
              <a:prstGeom prst="rect"/>
            </p:spPr>
            <p:txBody>
              <a:bodyPr vert="horz" lIns="0" tIns="0" rIns="0" bIns="0" rtlCol="0" anchor="b">
                <a:noAutofit/>
              </a:bodyPr>
              <a:lstStyle>
                <a:lvl1pPr algn="ctr" defTabSz="6858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5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en-US" sz="3000" dirty="1">
                    <a:gradFill>
                      <a:gsLst>
                        <a:gs pos="25000">
                          <a:srgbClr val="8DC8E8">
                            <a:lumMod val="100000"/>
                          </a:srgbClr>
                        </a:gs>
                        <a:gs pos="100000">
                          <a:srgbClr val="CD98CF">
                            <a:lumMod val="100000"/>
                          </a:srgbClr>
                        </a:gs>
                      </a:gsLst>
                      <a:lin ang="2700000" scaled="0"/>
                      <a:tileRect/>
                    </a:gradFill>
                  </a:rPr>
                  <a:t>$23.3 million</a:t>
                </a: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-2706899" y="8114594"/>
              <a:ext cx="2776032" cy="1533268"/>
              <a:chOff x="-5575182" y="8114594"/>
              <a:chExt cx="2776032" cy="1533268"/>
            </a:xfrm>
          </p:grpSpPr>
          <p:sp>
            <p:nvSpPr>
              <p:cNvPr id="20" name="Rectangle: Rounded Corners 19"/>
              <p:cNvSpPr/>
              <p:nvPr/>
            </p:nvSpPr>
            <p:spPr>
              <a:xfrm>
                <a:off x="-5575182" y="8114594"/>
                <a:ext cx="2776032" cy="1533268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Text Placeholder 4"/>
              <p:cNvSpPr txBox="1"/>
              <p:nvPr/>
            </p:nvSpPr>
            <p:spPr>
              <a:xfrm>
                <a:off x="-5367303" y="8919587"/>
                <a:ext cx="2399680" cy="585766"/>
              </a:xfrm>
              <a:prstGeom prst="rect"/>
            </p:spPr>
            <p:txBody>
              <a:bodyPr vert="horz" lIns="0" tIns="0" rIns="0" bIns="0" rtlCol="0" anchor="t"/>
              <a:lstStyle>
                <a:defPPr>
                  <a:defRPr lang="en-US"/>
                </a:defPPr>
                <a:lvl1pPr marL="0" algn="r" defTabSz="457200" rtl="0" eaLnBrk="1" latinLnBrk="0" hangingPunct="1">
                  <a:defRPr sz="9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1100" dirty="1">
                    <a:solidFill>
                      <a:schemeClr val="bg1"/>
                    </a:solidFill>
                    <a:cs typeface="Segoe UI Semibold"/>
                  </a:rPr>
                  <a:t>Return on investment (ROI), </a:t>
                </a:r>
              </a:p>
              <a:p>
                <a:pPr algn="l"/>
                <a:r>
                  <a:rPr lang="en-US" sz="1100" dirty="1">
                    <a:solidFill>
                      <a:schemeClr val="bg1"/>
                    </a:solidFill>
                    <a:cs typeface="Segoe UI Semibold"/>
                  </a:rPr>
                  <a:t>in benefits of $31.5 million versus costs of $8.2 million.</a:t>
                </a:r>
                <a:r>
                  <a:rPr lang="en-US" sz="1100" baseline="30000" dirty="1">
                    <a:solidFill>
                      <a:schemeClr val="bg1"/>
                    </a:solidFill>
                    <a:cs typeface="Segoe UI Semibold"/>
                  </a:rPr>
                  <a:t>1</a:t>
                </a:r>
                <a:endParaRPr lang="en-US" sz="1100">
                  <a:solidFill>
                    <a:schemeClr val="bg1"/>
                  </a:solidFill>
                  <a:cs typeface="Segoe UI Semibold"/>
                </a:endParaRPr>
              </a:p>
            </p:txBody>
          </p:sp>
          <p:sp>
            <p:nvSpPr>
              <p:cNvPr id="27" name="Title 3"/>
              <p:cNvSpPr txBox="1"/>
              <p:nvPr/>
            </p:nvSpPr>
            <p:spPr>
              <a:xfrm>
                <a:off x="-5367303" y="8302132"/>
                <a:ext cx="2399680" cy="553998"/>
              </a:xfrm>
              <a:prstGeom prst="rect"/>
            </p:spPr>
            <p:txBody>
              <a:bodyPr vert="horz" lIns="0" tIns="0" rIns="0" bIns="0" rtlCol="0" anchor="b">
                <a:noAutofit/>
              </a:bodyPr>
              <a:lstStyle>
                <a:lvl1pPr algn="ctr" defTabSz="6858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5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en-US" sz="3000" dirty="1">
                    <a:gradFill>
                      <a:gsLst>
                        <a:gs pos="25000">
                          <a:srgbClr val="8DC8E8">
                            <a:lumMod val="100000"/>
                          </a:srgbClr>
                        </a:gs>
                        <a:gs pos="100000">
                          <a:srgbClr val="CD98CF">
                            <a:lumMod val="100000"/>
                          </a:srgbClr>
                        </a:gs>
                      </a:gsLst>
                      <a:lin ang="2700000" scaled="0"/>
                      <a:tileRect/>
                    </a:gradFill>
                  </a:rPr>
                  <a:t>284%</a:t>
                </a:r>
              </a:p>
            </p:txBody>
          </p:sp>
        </p:grpSp>
      </p:grpSp>
      <p:sp>
        <p:nvSpPr>
          <p:cNvPr id="13" name="Rectangle: Rounded Corners 12"/>
          <p:cNvSpPr/>
          <p:nvPr/>
        </p:nvSpPr>
        <p:spPr>
          <a:xfrm>
            <a:off x="569177" y="4397566"/>
            <a:ext cx="2792287" cy="732041"/>
          </a:xfrm>
          <a:prstGeom prst="roundRect">
            <a:avLst/>
          </a:prstGeom>
          <a:noFill/>
          <a:ln>
            <a:gradFill>
              <a:gsLst>
                <a:gs pos="25000">
                  <a:srgbClr val="8DC8E8"/>
                </a:gs>
                <a:gs pos="100000">
                  <a:srgbClr val="D59ED7"/>
                </a:gs>
              </a:gsLst>
              <a:lin ang="2700000" scaled="0"/>
              <a:tileRect/>
            </a:gra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280" tIns="182880" rIns="182880" bIns="182880" rtlCol="0" anchor="ctr"/>
          <a:lstStyle/>
          <a:p>
            <a:pPr>
              <a:defRPr/>
            </a:pPr>
            <a:r>
              <a:rPr lang="en-US" sz="1100" dirty="1">
                <a:latin typeface="Segoe UI"/>
                <a:cs typeface="Segoe UI Semibold"/>
              </a:rPr>
              <a:t>Build</a:t>
            </a:r>
            <a:r>
              <a:rPr kumimoji="0" lang="en-US" sz="1100" b="0" i="0" u="none" strike="noStrike" kern="1200" cap="none" spc="0" normalizeH="0" baseline="0" noProof="0" dirty="1">
                <a:ln>
                  <a:noFill/>
                </a:ln>
                <a:effectLst/>
                <a:uLnTx/>
                <a:uFillTx/>
                <a:latin typeface="Segoe UI"/>
                <a:ea typeface="+mn-ea"/>
                <a:cs typeface="Segoe UI Semibold"/>
              </a:rPr>
              <a:t> differentiated experiences and apps</a:t>
            </a:r>
            <a:r>
              <a:rPr lang="en-US" sz="1100" dirty="1">
                <a:latin typeface="Segoe UI"/>
                <a:cs typeface="Segoe UI Semibold"/>
              </a:rPr>
              <a:t> through AI</a:t>
            </a:r>
            <a:r>
              <a:rPr kumimoji="0" lang="en-US" sz="1100" b="0" i="0" u="none" strike="noStrike" kern="1200" cap="none" spc="0" normalizeH="0" baseline="0" noProof="0" dirty="1">
                <a:ln>
                  <a:noFill/>
                </a:ln>
                <a:effectLst/>
                <a:uLnTx/>
                <a:uFillTx/>
                <a:latin typeface="Segoe UI"/>
                <a:ea typeface="+mn-ea"/>
                <a:cs typeface="Segoe UI Semibold"/>
              </a:rPr>
              <a:t>.</a:t>
            </a:r>
            <a:endParaRPr lang="en-US" sz="11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Segoe UI"/>
              <a:cs typeface="Segoe UI Semibold"/>
            </a:endParaRPr>
          </a:p>
        </p:txBody>
      </p:sp>
      <p:sp>
        <p:nvSpPr>
          <p:cNvPr id="15" name="Rectangle: Rounded Corners 14"/>
          <p:cNvSpPr/>
          <p:nvPr/>
        </p:nvSpPr>
        <p:spPr>
          <a:xfrm>
            <a:off x="3439703" y="4397566"/>
            <a:ext cx="2792287" cy="732041"/>
          </a:xfrm>
          <a:prstGeom prst="roundRect">
            <a:avLst/>
          </a:prstGeom>
          <a:noFill/>
          <a:ln>
            <a:gradFill>
              <a:gsLst>
                <a:gs pos="25000">
                  <a:srgbClr val="8DC8E8"/>
                </a:gs>
                <a:gs pos="100000">
                  <a:srgbClr val="D59ED7"/>
                </a:gs>
              </a:gsLst>
              <a:lin ang="2700000" scaled="0"/>
              <a:tileRect/>
            </a:gra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280" tIns="182880" rIns="182880" bIns="182880" rtlCol="0" anchor="ctr"/>
          <a:lstStyle/>
          <a:p>
            <a:pPr marL="0" marR="0" lvl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100" b="0" i="0" u="none" strike="noStrike" kern="1200" cap="none" spc="0" normalizeH="0" baseline="0" noProof="0" dirty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rPr>
              <a:t>Accelerate the </a:t>
            </a:r>
            <a:br>
              <a:rPr kumimoji="0" lang="en-US" sz="1100" b="0" i="0" u="none" strike="noStrike" kern="1200" cap="none" spc="0" normalizeH="0" baseline="0" noProof="0" dirty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rPr>
            </a:br>
            <a:r>
              <a:rPr kumimoji="0" lang="en-US" sz="1100" b="0" i="0" u="none" strike="noStrike" kern="1200" cap="none" spc="0" normalizeH="0" baseline="0" noProof="0" dirty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rPr>
              <a:t>productivity of your organization with AI.</a:t>
            </a:r>
          </a:p>
        </p:txBody>
      </p:sp>
      <p:sp>
        <p:nvSpPr>
          <p:cNvPr id="36" name="Title 3"/>
          <p:cNvSpPr txBox="1"/>
          <p:nvPr/>
        </p:nvSpPr>
        <p:spPr>
          <a:xfrm>
            <a:off x="584200" y="1623193"/>
            <a:ext cx="5511800" cy="553998"/>
          </a:xfrm>
          <a:prstGeom prst="rect"/>
        </p:spPr>
        <p:txBody>
          <a:bodyPr vert="horz" lIns="0" tIns="0" rIns="0" bIns="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1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</a:rPr>
              <a:t>Lead the way in the era of AI</a:t>
            </a:r>
          </a:p>
        </p:txBody>
      </p:sp>
      <p:sp>
        <p:nvSpPr>
          <p:cNvPr id="39" name="Text Placeholder 4"/>
          <p:cNvSpPr txBox="1"/>
          <p:nvPr/>
        </p:nvSpPr>
        <p:spPr>
          <a:xfrm>
            <a:off x="584200" y="2269400"/>
            <a:ext cx="5647791" cy="428914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1">
                <a:solidFill>
                  <a:schemeClr val="bg1"/>
                </a:solidFill>
                <a:cs typeface="Segoe UI Semibold"/>
              </a:rPr>
              <a:t>Redefine and recalibrate your organization’s growth trajectory by embracing AI technology—the key to thriving and leading in a world that’s constantly evolving.</a:t>
            </a:r>
          </a:p>
        </p:txBody>
      </p:sp>
      <p:sp>
        <p:nvSpPr>
          <p:cNvPr id="69" name="Text Placeholder 4"/>
          <p:cNvSpPr txBox="1"/>
          <p:nvPr/>
        </p:nvSpPr>
        <p:spPr>
          <a:xfrm>
            <a:off x="584199" y="3620723"/>
            <a:ext cx="1653507" cy="428914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1">
                <a:solidFill>
                  <a:schemeClr val="bg1"/>
                </a:solidFill>
                <a:cs typeface="Segoe UI"/>
              </a:rPr>
              <a:t>The </a:t>
            </a:r>
            <a:r>
              <a:rPr lang="en-US" sz="1100" b="1" dirty="1">
                <a:gradFill>
                  <a:gsLst>
                    <a:gs pos="25000">
                      <a:srgbClr val="8DC8E8"/>
                    </a:gs>
                    <a:gs pos="100000">
                      <a:srgbClr val="D59ED7"/>
                    </a:gs>
                  </a:gsLst>
                  <a:lin ang="2700000" scaled="0"/>
                  <a:tileRect/>
                </a:gradFill>
                <a:cs typeface="Segoe UI"/>
              </a:rPr>
              <a:t>world is changing</a:t>
            </a:r>
            <a:r>
              <a:rPr lang="en-US" sz="1100" dirty="1">
                <a:gradFill>
                  <a:gsLst>
                    <a:gs pos="0">
                      <a:srgbClr val="8DC8E8"/>
                    </a:gs>
                    <a:gs pos="100000">
                      <a:srgbClr val="D59ED7"/>
                    </a:gs>
                  </a:gsLst>
                  <a:lin ang="0" scaled="0"/>
                  <a:tileRect/>
                </a:gradFill>
                <a:cs typeface="Segoe UI"/>
              </a:rPr>
              <a:t>, </a:t>
            </a:r>
            <a:r>
              <a:rPr lang="en-US" sz="1100" dirty="1">
                <a:solidFill>
                  <a:schemeClr val="bg1"/>
                </a:solidFill>
                <a:cs typeface="Segoe UI"/>
              </a:rPr>
              <a:t>and new forces drive innovation each day.</a:t>
            </a:r>
          </a:p>
          <a:p>
            <a:pPr algn="l"/>
            <a:endParaRPr lang="en-US" sz="1100">
              <a:solidFill>
                <a:schemeClr val="bg1"/>
              </a:solidFill>
              <a:cs typeface="Segoe UI Semibold"/>
            </a:endParaRPr>
          </a:p>
        </p:txBody>
      </p:sp>
      <p:sp>
        <p:nvSpPr>
          <p:cNvPr id="70" name="Text Placeholder 4"/>
          <p:cNvSpPr txBox="1"/>
          <p:nvPr/>
        </p:nvSpPr>
        <p:spPr>
          <a:xfrm>
            <a:off x="2580475" y="3617288"/>
            <a:ext cx="1653507" cy="428914"/>
          </a:xfrm>
          <a:prstGeom prst="rect"/>
          <a:ln>
            <a:noFill/>
          </a:ln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1">
                <a:solidFill>
                  <a:schemeClr val="bg1"/>
                </a:solidFill>
                <a:cs typeface="Segoe UI"/>
              </a:rPr>
              <a:t>AI technology</a:t>
            </a:r>
            <a:r>
              <a:rPr lang="en-US" sz="1100" dirty="1">
                <a:gradFill>
                  <a:gsLst>
                    <a:gs pos="0">
                      <a:srgbClr val="8DC8E8"/>
                    </a:gs>
                    <a:gs pos="100000">
                      <a:srgbClr val="D59ED7"/>
                    </a:gs>
                  </a:gsLst>
                  <a:lin ang="0" scaled="0"/>
                  <a:tileRect/>
                </a:gradFill>
                <a:cs typeface="Segoe UI"/>
              </a:rPr>
              <a:t> </a:t>
            </a:r>
            <a:br>
              <a:rPr lang="en-US" sz="1100" dirty="1">
                <a:gradFill>
                  <a:gsLst>
                    <a:gs pos="0">
                      <a:srgbClr val="8DC8E8"/>
                    </a:gs>
                    <a:gs pos="100000">
                      <a:srgbClr val="D59ED7"/>
                    </a:gs>
                  </a:gsLst>
                  <a:lin ang="0" scaled="0"/>
                  <a:tileRect/>
                </a:gradFill>
                <a:cs typeface="Segoe UI"/>
              </a:rPr>
            </a:br>
            <a:r>
              <a:rPr lang="en-US" sz="1100" b="1" dirty="1">
                <a:gradFill>
                  <a:gsLst>
                    <a:gs pos="25000">
                      <a:srgbClr val="8DC8E8"/>
                    </a:gs>
                    <a:gs pos="100000">
                      <a:srgbClr val="D59ED7"/>
                    </a:gs>
                  </a:gsLst>
                  <a:lin ang="2700000" scaled="0"/>
                  <a:tileRect/>
                </a:gradFill>
                <a:cs typeface="Segoe UI"/>
              </a:rPr>
              <a:t>is here now</a:t>
            </a:r>
            <a:r>
              <a:rPr lang="en-US" sz="1100" dirty="1">
                <a:solidFill>
                  <a:schemeClr val="bg1"/>
                </a:solidFill>
                <a:cs typeface="Segoe UI"/>
              </a:rPr>
              <a:t>—not five </a:t>
            </a:r>
            <a:br>
              <a:rPr lang="en-US" sz="1100" dirty="1">
                <a:solidFill>
                  <a:schemeClr val="bg1"/>
                </a:solidFill>
                <a:cs typeface="Segoe UI"/>
              </a:rPr>
            </a:br>
            <a:r>
              <a:rPr lang="en-US" sz="1100" dirty="1">
                <a:solidFill>
                  <a:schemeClr val="bg1"/>
                </a:solidFill>
                <a:cs typeface="Segoe UI"/>
              </a:rPr>
              <a:t>years from now.</a:t>
            </a:r>
          </a:p>
        </p:txBody>
      </p:sp>
      <p:sp>
        <p:nvSpPr>
          <p:cNvPr id="71" name="Text Placeholder 4"/>
          <p:cNvSpPr txBox="1"/>
          <p:nvPr/>
        </p:nvSpPr>
        <p:spPr>
          <a:xfrm>
            <a:off x="4587636" y="3617288"/>
            <a:ext cx="1653507" cy="428914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1">
                <a:solidFill>
                  <a:schemeClr val="bg1"/>
                </a:solidFill>
                <a:cs typeface="Segoe UI Semibold"/>
              </a:rPr>
              <a:t>The potential for </a:t>
            </a:r>
            <a:r>
              <a:rPr lang="en-US" sz="1100" b="1" dirty="1">
                <a:gradFill>
                  <a:gsLst>
                    <a:gs pos="25000">
                      <a:srgbClr val="8DC8E8"/>
                    </a:gs>
                    <a:gs pos="100000">
                      <a:srgbClr val="D59ED7"/>
                    </a:gs>
                  </a:gsLst>
                  <a:lin ang="2700000" scaled="0"/>
                  <a:tileRect/>
                </a:gradFill>
                <a:cs typeface="Segoe UI Semibold"/>
              </a:rPr>
              <a:t>meaningful business impact</a:t>
            </a:r>
            <a:r>
              <a:rPr lang="en-US" sz="1100" dirty="1">
                <a:gradFill>
                  <a:gsLst>
                    <a:gs pos="25000">
                      <a:srgbClr val="8DC8E8"/>
                    </a:gs>
                    <a:gs pos="100000">
                      <a:srgbClr val="D59ED7"/>
                    </a:gs>
                  </a:gsLst>
                  <a:lin ang="2700000" scaled="0"/>
                  <a:tileRect/>
                </a:gradFill>
                <a:cs typeface="Segoe UI Semibold"/>
              </a:rPr>
              <a:t> </a:t>
            </a:r>
            <a:r>
              <a:rPr lang="en-US" sz="1100" dirty="1">
                <a:solidFill>
                  <a:schemeClr val="bg1"/>
                </a:solidFill>
                <a:cs typeface="Segoe UI Semibold"/>
              </a:rPr>
              <a:t>is real.</a:t>
            </a:r>
          </a:p>
        </p:txBody>
      </p:sp>
      <p:sp>
        <p:nvSpPr>
          <p:cNvPr id="82" name="Text Placeholder 4"/>
          <p:cNvSpPr txBox="1"/>
          <p:nvPr/>
        </p:nvSpPr>
        <p:spPr>
          <a:xfrm>
            <a:off x="578756" y="5952493"/>
            <a:ext cx="5653234" cy="632145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50" dirty="1">
                <a:solidFill>
                  <a:schemeClr val="bg1"/>
                </a:solidFill>
                <a:cs typeface="Segoe UI Semibold"/>
              </a:rPr>
              <a:t>Minimize costs, automate workflows, and deliver state-of-the-art services with the help of Microsoft Azure AI, which protects your data while providing the tools you need to innovate.</a:t>
            </a:r>
          </a:p>
        </p:txBody>
      </p:sp>
      <p:sp>
        <p:nvSpPr>
          <p:cNvPr id="83" name="Text Placeholder 4"/>
          <p:cNvSpPr txBox="1"/>
          <p:nvPr/>
        </p:nvSpPr>
        <p:spPr>
          <a:xfrm>
            <a:off x="578756" y="5540390"/>
            <a:ext cx="5517244" cy="316073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1">
                <a:gradFill>
                  <a:gsLst>
                    <a:gs pos="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How AI enables opportunities for your business</a:t>
            </a:r>
          </a:p>
        </p:txBody>
      </p:sp>
      <p:sp>
        <p:nvSpPr>
          <p:cNvPr id="123" name="Text Placeholder 4"/>
          <p:cNvSpPr txBox="1"/>
          <p:nvPr/>
        </p:nvSpPr>
        <p:spPr>
          <a:xfrm>
            <a:off x="569177" y="11135304"/>
            <a:ext cx="5517244" cy="316073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1">
                <a:gradFill>
                  <a:gsLst>
                    <a:gs pos="25000">
                      <a:srgbClr val="8DC8E8"/>
                    </a:gs>
                    <a:gs pos="100000">
                      <a:srgbClr val="D59ED7"/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Contact us to discover how AI can drive your growth</a:t>
            </a:r>
          </a:p>
        </p:txBody>
      </p:sp>
      <p:sp>
        <p:nvSpPr>
          <p:cNvPr id="10" name="rocket" title="Icon of a rocket"/>
          <p:cNvSpPr>
            <a:spLocks noChangeAspect="1" noEditPoints="1"/>
          </p:cNvSpPr>
          <p:nvPr/>
        </p:nvSpPr>
        <p:spPr>
          <a:xfrm>
            <a:off x="611407" y="3028690"/>
            <a:ext cx="446266" cy="438400"/>
          </a:xfrm>
          <a:custGeom>
            <a:gdLst>
              <a:gd name="T0" fmla="*/ 352 w 352"/>
              <a:gd name="T1" fmla="*/ 3 h 346"/>
              <a:gd name="T2" fmla="*/ 305 w 352"/>
              <a:gd name="T3" fmla="*/ 142 h 346"/>
              <a:gd name="T4" fmla="*/ 118 w 352"/>
              <a:gd name="T5" fmla="*/ 326 h 346"/>
              <a:gd name="T6" fmla="*/ 50 w 352"/>
              <a:gd name="T7" fmla="*/ 346 h 346"/>
              <a:gd name="T8" fmla="*/ 0 w 352"/>
              <a:gd name="T9" fmla="*/ 295 h 346"/>
              <a:gd name="T10" fmla="*/ 30 w 352"/>
              <a:gd name="T11" fmla="*/ 227 h 346"/>
              <a:gd name="T12" fmla="*/ 203 w 352"/>
              <a:gd name="T13" fmla="*/ 54 h 346"/>
              <a:gd name="T14" fmla="*/ 352 w 352"/>
              <a:gd name="T15" fmla="*/ 3 h 346"/>
              <a:gd name="T16" fmla="*/ 203 w 352"/>
              <a:gd name="T17" fmla="*/ 55 h 346"/>
              <a:gd name="T18" fmla="*/ 301 w 352"/>
              <a:gd name="T19" fmla="*/ 146 h 346"/>
              <a:gd name="T20" fmla="*/ 144 w 352"/>
              <a:gd name="T21" fmla="*/ 113 h 346"/>
              <a:gd name="T22" fmla="*/ 0 w 352"/>
              <a:gd name="T23" fmla="*/ 113 h 346"/>
              <a:gd name="T24" fmla="*/ 0 w 352"/>
              <a:gd name="T25" fmla="*/ 197 h 346"/>
              <a:gd name="T26" fmla="*/ 30 w 352"/>
              <a:gd name="T27" fmla="*/ 227 h 346"/>
              <a:gd name="T28" fmla="*/ 30 w 352"/>
              <a:gd name="T29" fmla="*/ 227 h 346"/>
              <a:gd name="T30" fmla="*/ 120 w 352"/>
              <a:gd name="T31" fmla="*/ 324 h 346"/>
              <a:gd name="T32" fmla="*/ 141 w 352"/>
              <a:gd name="T33" fmla="*/ 346 h 346"/>
              <a:gd name="T34" fmla="*/ 232 w 352"/>
              <a:gd name="T35" fmla="*/ 346 h 346"/>
              <a:gd name="T36" fmla="*/ 232 w 352"/>
              <a:gd name="T37" fmla="*/ 214 h 346"/>
              <a:gd name="T38" fmla="*/ 176 w 352"/>
              <a:gd name="T39" fmla="*/ 159 h 346"/>
              <a:gd name="T40" fmla="*/ 194 w 352"/>
              <a:gd name="T41" fmla="*/ 177 h 346"/>
              <a:gd name="T42" fmla="*/ 211 w 352"/>
              <a:gd name="T43" fmla="*/ 159 h 346"/>
              <a:gd name="T44" fmla="*/ 194 w 352"/>
              <a:gd name="T45" fmla="*/ 141 h 346"/>
              <a:gd name="T46" fmla="*/ 176 w 352"/>
              <a:gd name="T47" fmla="*/ 159 h 34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2" h="346">
                <a:moveTo>
                  <a:pt x="352" y="3"/>
                </a:moveTo>
                <a:cubicBezTo>
                  <a:pt x="346" y="85"/>
                  <a:pt x="305" y="142"/>
                  <a:pt x="305" y="142"/>
                </a:cubicBezTo>
                <a:cubicBezTo>
                  <a:pt x="305" y="142"/>
                  <a:pt x="305" y="142"/>
                  <a:pt x="118" y="326"/>
                </a:cubicBezTo>
                <a:cubicBezTo>
                  <a:pt x="118" y="326"/>
                  <a:pt x="118" y="326"/>
                  <a:pt x="50" y="346"/>
                </a:cubicBezTo>
                <a:cubicBezTo>
                  <a:pt x="50" y="346"/>
                  <a:pt x="50" y="346"/>
                  <a:pt x="0" y="295"/>
                </a:cubicBezTo>
                <a:cubicBezTo>
                  <a:pt x="0" y="295"/>
                  <a:pt x="0" y="295"/>
                  <a:pt x="30" y="227"/>
                </a:cubicBezTo>
                <a:cubicBezTo>
                  <a:pt x="30" y="227"/>
                  <a:pt x="149" y="109"/>
                  <a:pt x="203" y="54"/>
                </a:cubicBezTo>
                <a:cubicBezTo>
                  <a:pt x="257" y="0"/>
                  <a:pt x="352" y="3"/>
                  <a:pt x="352" y="3"/>
                </a:cubicBezTo>
                <a:close/>
                <a:moveTo>
                  <a:pt x="203" y="55"/>
                </a:moveTo>
                <a:cubicBezTo>
                  <a:pt x="301" y="146"/>
                  <a:pt x="301" y="146"/>
                  <a:pt x="301" y="146"/>
                </a:cubicBezTo>
                <a:moveTo>
                  <a:pt x="144" y="113"/>
                </a:moveTo>
                <a:cubicBezTo>
                  <a:pt x="0" y="113"/>
                  <a:pt x="0" y="113"/>
                  <a:pt x="0" y="113"/>
                </a:cubicBezTo>
                <a:cubicBezTo>
                  <a:pt x="0" y="197"/>
                  <a:pt x="0" y="197"/>
                  <a:pt x="0" y="197"/>
                </a:cubicBezTo>
                <a:cubicBezTo>
                  <a:pt x="30" y="227"/>
                  <a:pt x="30" y="227"/>
                  <a:pt x="30" y="227"/>
                </a:cubicBezTo>
                <a:moveTo>
                  <a:pt x="30" y="227"/>
                </a:moveTo>
                <a:cubicBezTo>
                  <a:pt x="120" y="324"/>
                  <a:pt x="120" y="324"/>
                  <a:pt x="120" y="324"/>
                </a:cubicBezTo>
                <a:cubicBezTo>
                  <a:pt x="141" y="346"/>
                  <a:pt x="141" y="346"/>
                  <a:pt x="141" y="346"/>
                </a:cubicBezTo>
                <a:cubicBezTo>
                  <a:pt x="232" y="346"/>
                  <a:pt x="232" y="346"/>
                  <a:pt x="232" y="346"/>
                </a:cubicBezTo>
                <a:cubicBezTo>
                  <a:pt x="232" y="214"/>
                  <a:pt x="232" y="214"/>
                  <a:pt x="232" y="214"/>
                </a:cubicBezTo>
                <a:moveTo>
                  <a:pt x="176" y="159"/>
                </a:moveTo>
                <a:cubicBezTo>
                  <a:pt x="176" y="169"/>
                  <a:pt x="184" y="177"/>
                  <a:pt x="194" y="177"/>
                </a:cubicBezTo>
                <a:cubicBezTo>
                  <a:pt x="203" y="177"/>
                  <a:pt x="211" y="169"/>
                  <a:pt x="211" y="159"/>
                </a:cubicBezTo>
                <a:cubicBezTo>
                  <a:pt x="211" y="149"/>
                  <a:pt x="203" y="141"/>
                  <a:pt x="194" y="141"/>
                </a:cubicBezTo>
                <a:cubicBezTo>
                  <a:pt x="184" y="141"/>
                  <a:pt x="176" y="149"/>
                  <a:pt x="176" y="159"/>
                </a:cubicBezTo>
                <a:close/>
              </a:path>
            </a:pathLst>
          </a:custGeom>
          <a:noFill/>
          <a:ln w="25400" cap="sq">
            <a:gradFill>
              <a:gsLst>
                <a:gs pos="25000">
                  <a:srgbClr val="8DC8E8"/>
                </a:gs>
                <a:gs pos="100000">
                  <a:srgbClr val="D59ED7"/>
                </a:gs>
              </a:gsLst>
              <a:lin ang="2700000" scaled="0"/>
              <a:tileRect/>
            </a:gra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endParaRPr lang="en-US"/>
          </a:p>
        </p:txBody>
      </p:sp>
      <p:sp>
        <p:nvSpPr>
          <p:cNvPr id="12" name="star_2" title="Icon of a person inside a star shape"/>
          <p:cNvSpPr>
            <a:spLocks noChangeAspect="1" noEditPoints="1"/>
          </p:cNvSpPr>
          <p:nvPr/>
        </p:nvSpPr>
        <p:spPr>
          <a:xfrm>
            <a:off x="2580475" y="3028691"/>
            <a:ext cx="463570" cy="438400"/>
          </a:xfrm>
          <a:custGeom>
            <a:gdLst>
              <a:gd name="T0" fmla="*/ 104 w 304"/>
              <a:gd name="T1" fmla="*/ 95 h 288"/>
              <a:gd name="T2" fmla="*/ 154 w 304"/>
              <a:gd name="T3" fmla="*/ 0 h 288"/>
              <a:gd name="T4" fmla="*/ 203 w 304"/>
              <a:gd name="T5" fmla="*/ 95 h 288"/>
              <a:gd name="T6" fmla="*/ 304 w 304"/>
              <a:gd name="T7" fmla="*/ 110 h 288"/>
              <a:gd name="T8" fmla="*/ 232 w 304"/>
              <a:gd name="T9" fmla="*/ 185 h 288"/>
              <a:gd name="T10" fmla="*/ 248 w 304"/>
              <a:gd name="T11" fmla="*/ 287 h 288"/>
              <a:gd name="T12" fmla="*/ 154 w 304"/>
              <a:gd name="T13" fmla="*/ 244 h 288"/>
              <a:gd name="T14" fmla="*/ 59 w 304"/>
              <a:gd name="T15" fmla="*/ 288 h 288"/>
              <a:gd name="T16" fmla="*/ 74 w 304"/>
              <a:gd name="T17" fmla="*/ 186 h 288"/>
              <a:gd name="T18" fmla="*/ 0 w 304"/>
              <a:gd name="T19" fmla="*/ 109 h 288"/>
              <a:gd name="T20" fmla="*/ 104 w 304"/>
              <a:gd name="T21" fmla="*/ 95 h 288"/>
              <a:gd name="T22" fmla="*/ 152 w 304"/>
              <a:gd name="T23" fmla="*/ 177 h 288"/>
              <a:gd name="T24" fmla="*/ 186 w 304"/>
              <a:gd name="T25" fmla="*/ 144 h 288"/>
              <a:gd name="T26" fmla="*/ 152 w 304"/>
              <a:gd name="T27" fmla="*/ 110 h 288"/>
              <a:gd name="T28" fmla="*/ 119 w 304"/>
              <a:gd name="T29" fmla="*/ 144 h 288"/>
              <a:gd name="T30" fmla="*/ 152 w 304"/>
              <a:gd name="T31" fmla="*/ 177 h 288"/>
              <a:gd name="T32" fmla="*/ 205 w 304"/>
              <a:gd name="T33" fmla="*/ 230 h 288"/>
              <a:gd name="T34" fmla="*/ 153 w 304"/>
              <a:gd name="T35" fmla="*/ 178 h 288"/>
              <a:gd name="T36" fmla="*/ 101 w 304"/>
              <a:gd name="T37" fmla="*/ 230 h 288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04" h="288">
                <a:moveTo>
                  <a:pt x="104" y="95"/>
                </a:moveTo>
                <a:cubicBezTo>
                  <a:pt x="154" y="0"/>
                  <a:pt x="154" y="0"/>
                  <a:pt x="154" y="0"/>
                </a:cubicBezTo>
                <a:cubicBezTo>
                  <a:pt x="203" y="95"/>
                  <a:pt x="203" y="95"/>
                  <a:pt x="203" y="95"/>
                </a:cubicBezTo>
                <a:cubicBezTo>
                  <a:pt x="304" y="110"/>
                  <a:pt x="304" y="110"/>
                  <a:pt x="304" y="110"/>
                </a:cubicBezTo>
                <a:cubicBezTo>
                  <a:pt x="232" y="185"/>
                  <a:pt x="232" y="185"/>
                  <a:pt x="232" y="185"/>
                </a:cubicBezTo>
                <a:cubicBezTo>
                  <a:pt x="248" y="287"/>
                  <a:pt x="248" y="287"/>
                  <a:pt x="248" y="287"/>
                </a:cubicBezTo>
                <a:cubicBezTo>
                  <a:pt x="154" y="244"/>
                  <a:pt x="154" y="244"/>
                  <a:pt x="154" y="244"/>
                </a:cubicBezTo>
                <a:cubicBezTo>
                  <a:pt x="59" y="288"/>
                  <a:pt x="59" y="288"/>
                  <a:pt x="59" y="288"/>
                </a:cubicBezTo>
                <a:cubicBezTo>
                  <a:pt x="74" y="186"/>
                  <a:pt x="74" y="186"/>
                  <a:pt x="74" y="186"/>
                </a:cubicBezTo>
                <a:cubicBezTo>
                  <a:pt x="0" y="109"/>
                  <a:pt x="0" y="109"/>
                  <a:pt x="0" y="109"/>
                </a:cubicBezTo>
                <a:lnTo>
                  <a:pt x="104" y="95"/>
                </a:lnTo>
                <a:close/>
                <a:moveTo>
                  <a:pt x="152" y="177"/>
                </a:moveTo>
                <a:cubicBezTo>
                  <a:pt x="171" y="177"/>
                  <a:pt x="186" y="162"/>
                  <a:pt x="186" y="144"/>
                </a:cubicBezTo>
                <a:cubicBezTo>
                  <a:pt x="186" y="125"/>
                  <a:pt x="171" y="110"/>
                  <a:pt x="152" y="110"/>
                </a:cubicBezTo>
                <a:cubicBezTo>
                  <a:pt x="134" y="110"/>
                  <a:pt x="119" y="125"/>
                  <a:pt x="119" y="144"/>
                </a:cubicBezTo>
                <a:cubicBezTo>
                  <a:pt x="119" y="162"/>
                  <a:pt x="134" y="177"/>
                  <a:pt x="152" y="177"/>
                </a:cubicBezTo>
                <a:close/>
                <a:moveTo>
                  <a:pt x="205" y="230"/>
                </a:moveTo>
                <a:cubicBezTo>
                  <a:pt x="205" y="201"/>
                  <a:pt x="182" y="178"/>
                  <a:pt x="153" y="178"/>
                </a:cubicBezTo>
                <a:cubicBezTo>
                  <a:pt x="125" y="178"/>
                  <a:pt x="101" y="201"/>
                  <a:pt x="101" y="230"/>
                </a:cubicBezTo>
              </a:path>
            </a:pathLst>
          </a:custGeom>
          <a:noFill/>
          <a:ln w="25400" cap="sq">
            <a:gradFill>
              <a:gsLst>
                <a:gs pos="25000">
                  <a:srgbClr val="8DC8E8"/>
                </a:gs>
                <a:gs pos="100000">
                  <a:srgbClr val="D59ED7"/>
                </a:gs>
              </a:gsLst>
              <a:lin ang="2700000" scaled="0"/>
              <a:tileRect/>
            </a:gra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endParaRPr lang="en-US"/>
          </a:p>
        </p:txBody>
      </p:sp>
      <p:sp>
        <p:nvSpPr>
          <p:cNvPr id="14" name="target_2" title="Icon of a target with an arrow hitting the bullseye"/>
          <p:cNvSpPr>
            <a:spLocks noChangeAspect="1" noEditPoints="1"/>
          </p:cNvSpPr>
          <p:nvPr/>
        </p:nvSpPr>
        <p:spPr>
          <a:xfrm>
            <a:off x="4563466" y="3032209"/>
            <a:ext cx="422461" cy="420777"/>
          </a:xfrm>
          <a:custGeom>
            <a:gdLst>
              <a:gd name="T0" fmla="*/ 314 w 346"/>
              <a:gd name="T1" fmla="*/ 73 h 346"/>
              <a:gd name="T2" fmla="*/ 346 w 346"/>
              <a:gd name="T3" fmla="*/ 173 h 346"/>
              <a:gd name="T4" fmla="*/ 173 w 346"/>
              <a:gd name="T5" fmla="*/ 346 h 346"/>
              <a:gd name="T6" fmla="*/ 0 w 346"/>
              <a:gd name="T7" fmla="*/ 173 h 346"/>
              <a:gd name="T8" fmla="*/ 173 w 346"/>
              <a:gd name="T9" fmla="*/ 0 h 346"/>
              <a:gd name="T10" fmla="*/ 269 w 346"/>
              <a:gd name="T11" fmla="*/ 30 h 346"/>
              <a:gd name="T12" fmla="*/ 173 w 346"/>
              <a:gd name="T13" fmla="*/ 274 h 346"/>
              <a:gd name="T14" fmla="*/ 274 w 346"/>
              <a:gd name="T15" fmla="*/ 173 h 346"/>
              <a:gd name="T16" fmla="*/ 173 w 346"/>
              <a:gd name="T17" fmla="*/ 72 h 346"/>
              <a:gd name="T18" fmla="*/ 72 w 346"/>
              <a:gd name="T19" fmla="*/ 173 h 346"/>
              <a:gd name="T20" fmla="*/ 173 w 346"/>
              <a:gd name="T21" fmla="*/ 274 h 346"/>
              <a:gd name="T22" fmla="*/ 173 w 346"/>
              <a:gd name="T23" fmla="*/ 203 h 346"/>
              <a:gd name="T24" fmla="*/ 203 w 346"/>
              <a:gd name="T25" fmla="*/ 173 h 346"/>
              <a:gd name="T26" fmla="*/ 173 w 346"/>
              <a:gd name="T27" fmla="*/ 143 h 346"/>
              <a:gd name="T28" fmla="*/ 143 w 346"/>
              <a:gd name="T29" fmla="*/ 173 h 346"/>
              <a:gd name="T30" fmla="*/ 173 w 346"/>
              <a:gd name="T31" fmla="*/ 203 h 346"/>
              <a:gd name="T32" fmla="*/ 173 w 346"/>
              <a:gd name="T33" fmla="*/ 173 h 346"/>
              <a:gd name="T34" fmla="*/ 241 w 346"/>
              <a:gd name="T35" fmla="*/ 99 h 346"/>
              <a:gd name="T36" fmla="*/ 334 w 346"/>
              <a:gd name="T37" fmla="*/ 54 h 346"/>
              <a:gd name="T38" fmla="*/ 291 w 346"/>
              <a:gd name="T39" fmla="*/ 54 h 346"/>
              <a:gd name="T40" fmla="*/ 291 w 346"/>
              <a:gd name="T41" fmla="*/ 10 h 346"/>
              <a:gd name="T42" fmla="*/ 241 w 346"/>
              <a:gd name="T43" fmla="*/ 56 h 346"/>
              <a:gd name="T44" fmla="*/ 241 w 346"/>
              <a:gd name="T45" fmla="*/ 99 h 346"/>
              <a:gd name="T46" fmla="*/ 285 w 346"/>
              <a:gd name="T47" fmla="*/ 99 h 346"/>
              <a:gd name="T48" fmla="*/ 334 w 346"/>
              <a:gd name="T49" fmla="*/ 54 h 34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46" h="346">
                <a:moveTo>
                  <a:pt x="314" y="73"/>
                </a:moveTo>
                <a:cubicBezTo>
                  <a:pt x="334" y="101"/>
                  <a:pt x="346" y="136"/>
                  <a:pt x="346" y="173"/>
                </a:cubicBezTo>
                <a:cubicBezTo>
                  <a:pt x="346" y="268"/>
                  <a:pt x="268" y="346"/>
                  <a:pt x="173" y="346"/>
                </a:cubicBezTo>
                <a:cubicBezTo>
                  <a:pt x="78" y="346"/>
                  <a:pt x="0" y="268"/>
                  <a:pt x="0" y="173"/>
                </a:cubicBezTo>
                <a:cubicBezTo>
                  <a:pt x="0" y="78"/>
                  <a:pt x="78" y="0"/>
                  <a:pt x="173" y="0"/>
                </a:cubicBezTo>
                <a:cubicBezTo>
                  <a:pt x="209" y="0"/>
                  <a:pt x="242" y="11"/>
                  <a:pt x="269" y="30"/>
                </a:cubicBezTo>
                <a:moveTo>
                  <a:pt x="173" y="274"/>
                </a:moveTo>
                <a:cubicBezTo>
                  <a:pt x="229" y="274"/>
                  <a:pt x="274" y="229"/>
                  <a:pt x="274" y="173"/>
                </a:cubicBezTo>
                <a:cubicBezTo>
                  <a:pt x="274" y="117"/>
                  <a:pt x="229" y="72"/>
                  <a:pt x="173" y="72"/>
                </a:cubicBezTo>
                <a:cubicBezTo>
                  <a:pt x="117" y="72"/>
                  <a:pt x="72" y="117"/>
                  <a:pt x="72" y="173"/>
                </a:cubicBezTo>
                <a:cubicBezTo>
                  <a:pt x="72" y="229"/>
                  <a:pt x="117" y="274"/>
                  <a:pt x="173" y="274"/>
                </a:cubicBezTo>
                <a:close/>
                <a:moveTo>
                  <a:pt x="173" y="203"/>
                </a:moveTo>
                <a:cubicBezTo>
                  <a:pt x="190" y="203"/>
                  <a:pt x="203" y="190"/>
                  <a:pt x="203" y="173"/>
                </a:cubicBezTo>
                <a:cubicBezTo>
                  <a:pt x="203" y="156"/>
                  <a:pt x="190" y="143"/>
                  <a:pt x="173" y="143"/>
                </a:cubicBezTo>
                <a:cubicBezTo>
                  <a:pt x="156" y="143"/>
                  <a:pt x="143" y="156"/>
                  <a:pt x="143" y="173"/>
                </a:cubicBezTo>
                <a:cubicBezTo>
                  <a:pt x="143" y="190"/>
                  <a:pt x="156" y="203"/>
                  <a:pt x="173" y="203"/>
                </a:cubicBezTo>
                <a:close/>
                <a:moveTo>
                  <a:pt x="173" y="173"/>
                </a:moveTo>
                <a:cubicBezTo>
                  <a:pt x="241" y="99"/>
                  <a:pt x="241" y="99"/>
                  <a:pt x="241" y="99"/>
                </a:cubicBezTo>
                <a:moveTo>
                  <a:pt x="334" y="54"/>
                </a:moveTo>
                <a:cubicBezTo>
                  <a:pt x="291" y="54"/>
                  <a:pt x="291" y="54"/>
                  <a:pt x="291" y="54"/>
                </a:cubicBezTo>
                <a:cubicBezTo>
                  <a:pt x="291" y="10"/>
                  <a:pt x="291" y="10"/>
                  <a:pt x="291" y="10"/>
                </a:cubicBezTo>
                <a:cubicBezTo>
                  <a:pt x="241" y="56"/>
                  <a:pt x="241" y="56"/>
                  <a:pt x="241" y="56"/>
                </a:cubicBezTo>
                <a:cubicBezTo>
                  <a:pt x="241" y="99"/>
                  <a:pt x="241" y="99"/>
                  <a:pt x="241" y="99"/>
                </a:cubicBezTo>
                <a:cubicBezTo>
                  <a:pt x="285" y="99"/>
                  <a:pt x="285" y="99"/>
                  <a:pt x="285" y="99"/>
                </a:cubicBezTo>
                <a:lnTo>
                  <a:pt x="334" y="54"/>
                </a:lnTo>
                <a:close/>
              </a:path>
            </a:pathLst>
          </a:custGeom>
          <a:noFill/>
          <a:ln w="25400" cap="flat">
            <a:gradFill>
              <a:gsLst>
                <a:gs pos="25000">
                  <a:srgbClr val="8DC8E8"/>
                </a:gs>
                <a:gs pos="100000">
                  <a:srgbClr val="D59ED7"/>
                </a:gs>
              </a:gsLst>
              <a:lin ang="2700000" scaled="0"/>
              <a:tileRect/>
            </a:gra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endParaRPr lang="en-US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  <a:tileRect/>
              </a:gra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1890" y="353677"/>
            <a:ext cx="1740373" cy="753345"/>
          </a:xfrm>
          <a:prstGeom prst="rect"/>
          <a:noFill/>
          <a:ln>
            <a:noFill/>
          </a:ln>
        </p:spPr>
        <p:txBody>
          <a:bodyPr wrap="square" lIns="91440" tIns="45720" rIns="91440" bIns="45720" rtlCol="0" anchor="ctr">
            <a:noAutofit/>
          </a:bodyPr>
          <a:lstStyle/>
          <a:p>
            <a:endParaRPr lang="en-US" sz="1000" spc="-5">
              <a:solidFill>
                <a:schemeClr val="bg1"/>
              </a:solidFill>
              <a:ea typeface="Calibri" panose="020f0502020204030204" pitchFamily="34" charset="0"/>
              <a:cs typeface="Segoe U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890" y="11524932"/>
            <a:ext cx="5740101" cy="300389"/>
          </a:xfrm>
          <a:prstGeom prst="rect"/>
          <a:noFill/>
        </p:spPr>
        <p:txBody>
          <a:bodyPr wrap="square" lIns="91440" tIns="45720" rIns="91440" bIns="45720" rtlCol="0" anchor="t">
            <a:noAutofit/>
          </a:bodyPr>
          <a:lstStyle/>
          <a:p>
            <a:r>
              <a:rPr lang="en-US" sz="1000" b="0" i="0" u="none" strike="noStrike" baseline="0" dirty="1">
                <a:solidFill>
                  <a:schemeClr val="bg1"/>
                </a:solidFill>
                <a:highlight>
                  <a:srgbClr val="000000">
                    <a:alpha val="0"/>
                  </a:srgbClr>
                </a:highlight>
              </a:rPr>
              <a:t>David Arenbo </a:t>
            </a:r>
            <a:r>
              <a:rPr lang="en-US" sz="1000" b="0" i="0" u="none" strike="noStrike" baseline="0" dirty="1">
                <a:solidFill>
                  <a:schemeClr val="bg1"/>
                </a:solidFill>
              </a:rPr>
              <a:t>| BizOne AB | david.arenbo@bizone.se | https://www.bizone.se </a:t>
            </a:r>
          </a:p>
        </p:txBody>
      </p:sp>
      <p:sp>
        <p:nvSpPr>
          <p:cNvPr id="8" name="Text Placeholder 4"/>
          <p:cNvSpPr txBox="1"/>
          <p:nvPr/>
        </p:nvSpPr>
        <p:spPr>
          <a:xfrm>
            <a:off x="786206" y="10630828"/>
            <a:ext cx="5281654" cy="191791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" i="1" baseline="30000" dirty="1">
                <a:solidFill>
                  <a:schemeClr val="bg1"/>
                </a:solidFill>
              </a:rPr>
              <a:t>1</a:t>
            </a:r>
            <a:r>
              <a:rPr lang="en-US" sz="700" i="1" dirty="1">
                <a:solidFill>
                  <a:schemeClr val="bg1"/>
                </a:solidFill>
              </a:rPr>
              <a:t>The Total Economic Impact™ (TEI) of Microsoft Azure AI, a commissioned study conducted by Forrester Consulting, April 2023. </a:t>
            </a:r>
            <a:br>
              <a:rPr lang="en-US" sz="700" i="1" dirty="1">
                <a:solidFill>
                  <a:schemeClr val="bg1"/>
                </a:solidFill>
              </a:rPr>
            </a:br>
            <a:r>
              <a:rPr lang="en-US" sz="700" i="1" dirty="1">
                <a:solidFill>
                  <a:schemeClr val="bg1"/>
                </a:solidFill>
              </a:rPr>
              <a:t>Results are over three years for a composite organization based on Interviewed customers</a:t>
            </a:r>
            <a:endParaRPr lang="en-US" sz="700">
              <a:solidFill>
                <a:schemeClr val="bg1"/>
              </a:solidFill>
              <a:cs typeface="Segoe UI Semibold"/>
            </a:endParaRPr>
          </a:p>
        </p:txBody>
      </p:sp>
      <p:sp>
        <p:nvSpPr>
          <p:cNvPr id="9" name="Rectangle: Rounded Corners 8"/>
          <p:cNvSpPr/>
          <p:nvPr/>
        </p:nvSpPr>
        <p:spPr>
          <a:xfrm>
            <a:off x="578329" y="10018848"/>
            <a:ext cx="5653661" cy="515178"/>
          </a:xfrm>
          <a:prstGeom prst="roundRect">
            <a:avLst>
              <a:gd name="adj" fmla="val 35161"/>
            </a:avLst>
          </a:prstGeom>
          <a:noFill/>
          <a:ln w="19050">
            <a:gradFill>
              <a:gsLst>
                <a:gs pos="25000">
                  <a:srgbClr val="8DC8E8"/>
                </a:gs>
                <a:gs pos="100000">
                  <a:srgbClr val="D59ED7"/>
                </a:gs>
              </a:gsLst>
              <a:lin ang="2700000" scaled="0"/>
              <a:tileRect/>
            </a:gra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rIns="182880" rtlCol="0" anchor="ctr"/>
          <a:lstStyle/>
          <a:p>
            <a:pPr marL="0" marR="0" lvl="0" indent="0" algn="ctr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500" b="0" i="0" u="none" strike="noStrike" kern="1200" cap="none" spc="0" normalizeH="0" baseline="0" noProof="0" dirty="1">
                <a:ln>
                  <a:noFill/>
                </a:ln>
                <a:gradFill>
                  <a:gsLst>
                    <a:gs pos="0">
                      <a:srgbClr val="D59ED7"/>
                    </a:gs>
                    <a:gs pos="100000">
                      <a:srgbClr val="8DC8E8"/>
                    </a:gs>
                  </a:gsLst>
                  <a:lin ang="10800000" scaled="0"/>
                  <a:tileRect/>
                </a:gra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Download the </a:t>
            </a:r>
            <a:r>
              <a:rPr kumimoji="0" lang="en-US" sz="1500" b="0" i="0" u="none" strike="noStrike" kern="1200" cap="none" spc="0" normalizeH="0" baseline="0" noProof="0" dirty="1">
                <a:ln>
                  <a:noFill/>
                </a:ln>
                <a:gradFill>
                  <a:gsLst>
                    <a:gs pos="0">
                      <a:srgbClr val="D59ED7"/>
                    </a:gs>
                    <a:gs pos="100000">
                      <a:srgbClr val="8DC8E8"/>
                    </a:gs>
                  </a:gsLst>
                  <a:lin ang="10800000" scaled="0"/>
                  <a:tileRect/>
                </a:gradFill>
                <a:effectLst/>
                <a:uLnTx/>
                <a:uFillTx/>
                <a:latin typeface="Segoe UI Semibold"/>
                <a:cs typeface="Segoe UI Semibol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Forrester TEI </a:t>
            </a:r>
            <a:r>
              <a:rPr lang="en-US" sz="1500" dirty="1">
                <a:gradFill>
                  <a:gsLst>
                    <a:gs pos="0">
                      <a:srgbClr val="D59ED7"/>
                    </a:gs>
                    <a:gs pos="100000">
                      <a:srgbClr val="8DC8E8"/>
                    </a:gs>
                  </a:gsLst>
                  <a:lin ang="10800000" scaled="0"/>
                  <a:tileRect/>
                </a:gradFill>
                <a:latin typeface="Segoe UI Semibold"/>
                <a:cs typeface="Segoe UI Semibol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</a:t>
            </a:r>
            <a:r>
              <a:rPr lang="en-US" sz="1500" dirty="1">
                <a:gradFill>
                  <a:gsLst>
                    <a:gs pos="0">
                      <a:srgbClr val="D59ED7"/>
                    </a:gs>
                    <a:gs pos="100000">
                      <a:srgbClr val="8DC8E8"/>
                    </a:gs>
                  </a:gsLst>
                  <a:lin ang="10800000" scaled="0"/>
                  <a:tileRect/>
                </a:gradFill>
                <a:latin typeface="Segoe UI Semibold"/>
                <a:cs typeface="Segoe UI Semibold"/>
              </a:rPr>
              <a:t> </a:t>
            </a:r>
            <a:r>
              <a:rPr kumimoji="0" lang="en-US" sz="1500" b="0" i="0" u="none" strike="noStrike" kern="1200" cap="none" spc="0" normalizeH="0" baseline="0" noProof="0" dirty="1">
                <a:ln>
                  <a:noFill/>
                </a:ln>
                <a:gradFill>
                  <a:gsLst>
                    <a:gs pos="0">
                      <a:srgbClr val="D59ED7"/>
                    </a:gs>
                    <a:gs pos="100000">
                      <a:srgbClr val="8DC8E8"/>
                    </a:gs>
                  </a:gsLst>
                  <a:lin ang="10800000" scaled="0"/>
                  <a:tileRect/>
                </a:gra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to </a:t>
            </a:r>
            <a:r>
              <a:rPr kumimoji="0" lang="en-US" sz="1500" b="0" i="0" u="none" strike="noStrike" kern="1200" cap="none" spc="0" normalizeH="0" baseline="0" noProof="0" dirty="1">
                <a:ln>
                  <a:noFill/>
                </a:ln>
                <a:gradFill>
                  <a:gsLst>
                    <a:gs pos="100000">
                      <a:srgbClr val="D59ED7"/>
                    </a:gs>
                    <a:gs pos="25000">
                      <a:srgbClr val="8DC8E8"/>
                    </a:gs>
                  </a:gsLst>
                  <a:lin ang="2700000" scaled="0"/>
                  <a:tileRect/>
                </a:gra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learn</a:t>
            </a:r>
            <a:r>
              <a:rPr kumimoji="0" lang="en-US" sz="1500" b="0" i="0" u="none" strike="noStrike" kern="1200" cap="none" spc="0" normalizeH="0" baseline="0" noProof="0" dirty="1">
                <a:ln>
                  <a:noFill/>
                </a:ln>
                <a:gradFill>
                  <a:gsLst>
                    <a:gs pos="0">
                      <a:srgbClr val="D59ED7"/>
                    </a:gs>
                    <a:gs pos="100000">
                      <a:srgbClr val="8DC8E8"/>
                    </a:gs>
                  </a:gsLst>
                  <a:lin ang="10800000" scaled="0"/>
                  <a:tileRect/>
                </a:gra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 more</a:t>
            </a:r>
          </a:p>
        </p:txBody>
      </p:sp>
      <p:sp>
        <p:nvSpPr>
          <p:cNvPr id="11" name="Freeform 96" title="Icon of a gear with a wrench"/>
          <p:cNvSpPr>
            <a:spLocks noChangeAspect="1" noEditPoints="1"/>
          </p:cNvSpPr>
          <p:nvPr/>
        </p:nvSpPr>
        <p:spPr>
          <a:xfrm>
            <a:off x="871851" y="4522772"/>
            <a:ext cx="481612" cy="443449"/>
          </a:xfrm>
          <a:custGeom>
            <a:gdLst>
              <a:gd name="T0" fmla="*/ 224 w 356"/>
              <a:gd name="T1" fmla="*/ 273 h 328"/>
              <a:gd name="T2" fmla="*/ 181 w 356"/>
              <a:gd name="T3" fmla="*/ 295 h 328"/>
              <a:gd name="T4" fmla="*/ 181 w 356"/>
              <a:gd name="T5" fmla="*/ 328 h 328"/>
              <a:gd name="T6" fmla="*/ 121 w 356"/>
              <a:gd name="T7" fmla="*/ 328 h 328"/>
              <a:gd name="T8" fmla="*/ 121 w 356"/>
              <a:gd name="T9" fmla="*/ 291 h 328"/>
              <a:gd name="T10" fmla="*/ 57 w 356"/>
              <a:gd name="T11" fmla="*/ 254 h 328"/>
              <a:gd name="T12" fmla="*/ 28 w 356"/>
              <a:gd name="T13" fmla="*/ 269 h 328"/>
              <a:gd name="T14" fmla="*/ 0 w 356"/>
              <a:gd name="T15" fmla="*/ 214 h 328"/>
              <a:gd name="T16" fmla="*/ 28 w 356"/>
              <a:gd name="T17" fmla="*/ 199 h 328"/>
              <a:gd name="T18" fmla="*/ 21 w 356"/>
              <a:gd name="T19" fmla="*/ 162 h 328"/>
              <a:gd name="T20" fmla="*/ 28 w 356"/>
              <a:gd name="T21" fmla="*/ 125 h 328"/>
              <a:gd name="T22" fmla="*/ 0 w 356"/>
              <a:gd name="T23" fmla="*/ 111 h 328"/>
              <a:gd name="T24" fmla="*/ 28 w 356"/>
              <a:gd name="T25" fmla="*/ 55 h 328"/>
              <a:gd name="T26" fmla="*/ 57 w 356"/>
              <a:gd name="T27" fmla="*/ 70 h 328"/>
              <a:gd name="T28" fmla="*/ 121 w 356"/>
              <a:gd name="T29" fmla="*/ 33 h 328"/>
              <a:gd name="T30" fmla="*/ 121 w 356"/>
              <a:gd name="T31" fmla="*/ 0 h 328"/>
              <a:gd name="T32" fmla="*/ 181 w 356"/>
              <a:gd name="T33" fmla="*/ 0 h 328"/>
              <a:gd name="T34" fmla="*/ 181 w 356"/>
              <a:gd name="T35" fmla="*/ 30 h 328"/>
              <a:gd name="T36" fmla="*/ 249 w 356"/>
              <a:gd name="T37" fmla="*/ 70 h 328"/>
              <a:gd name="T38" fmla="*/ 274 w 356"/>
              <a:gd name="T39" fmla="*/ 55 h 328"/>
              <a:gd name="T40" fmla="*/ 306 w 356"/>
              <a:gd name="T41" fmla="*/ 111 h 328"/>
              <a:gd name="T42" fmla="*/ 277 w 356"/>
              <a:gd name="T43" fmla="*/ 125 h 328"/>
              <a:gd name="T44" fmla="*/ 282 w 356"/>
              <a:gd name="T45" fmla="*/ 162 h 328"/>
              <a:gd name="T46" fmla="*/ 279 w 356"/>
              <a:gd name="T47" fmla="*/ 188 h 328"/>
              <a:gd name="T48" fmla="*/ 186 w 356"/>
              <a:gd name="T49" fmla="*/ 100 h 328"/>
              <a:gd name="T50" fmla="*/ 150 w 356"/>
              <a:gd name="T51" fmla="*/ 89 h 328"/>
              <a:gd name="T52" fmla="*/ 75 w 356"/>
              <a:gd name="T53" fmla="*/ 166 h 328"/>
              <a:gd name="T54" fmla="*/ 107 w 356"/>
              <a:gd name="T55" fmla="*/ 231 h 328"/>
              <a:gd name="T56" fmla="*/ 209 w 356"/>
              <a:gd name="T57" fmla="*/ 238 h 328"/>
              <a:gd name="T58" fmla="*/ 310 w 356"/>
              <a:gd name="T59" fmla="*/ 302 h 328"/>
              <a:gd name="T60" fmla="*/ 348 w 356"/>
              <a:gd name="T61" fmla="*/ 294 h 328"/>
              <a:gd name="T62" fmla="*/ 340 w 356"/>
              <a:gd name="T63" fmla="*/ 256 h 328"/>
              <a:gd name="T64" fmla="*/ 237 w 356"/>
              <a:gd name="T65" fmla="*/ 195 h 328"/>
              <a:gd name="T66" fmla="*/ 235 w 356"/>
              <a:gd name="T67" fmla="*/ 194 h 328"/>
              <a:gd name="T68" fmla="*/ 234 w 356"/>
              <a:gd name="T69" fmla="*/ 179 h 328"/>
              <a:gd name="T70" fmla="*/ 172 w 356"/>
              <a:gd name="T71" fmla="*/ 139 h 328"/>
              <a:gd name="T72" fmla="*/ 145 w 356"/>
              <a:gd name="T73" fmla="*/ 153 h 328"/>
              <a:gd name="T74" fmla="*/ 194 w 356"/>
              <a:gd name="T75" fmla="*/ 183 h 328"/>
              <a:gd name="T76" fmla="*/ 182 w 356"/>
              <a:gd name="T77" fmla="*/ 199 h 328"/>
              <a:gd name="T78" fmla="*/ 135 w 356"/>
              <a:gd name="T79" fmla="*/ 169 h 328"/>
              <a:gd name="T80" fmla="*/ 132 w 356"/>
              <a:gd name="T81" fmla="*/ 201 h 328"/>
              <a:gd name="T82" fmla="*/ 194 w 356"/>
              <a:gd name="T83" fmla="*/ 241 h 328"/>
              <a:gd name="T84" fmla="*/ 207 w 356"/>
              <a:gd name="T85" fmla="*/ 237 h 328"/>
              <a:gd name="T86" fmla="*/ 209 w 356"/>
              <a:gd name="T87" fmla="*/ 238 h 328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56" h="328">
                <a:moveTo>
                  <a:pt x="224" y="273"/>
                </a:moveTo>
                <a:cubicBezTo>
                  <a:pt x="213" y="284"/>
                  <a:pt x="195" y="291"/>
                  <a:pt x="181" y="295"/>
                </a:cubicBezTo>
                <a:cubicBezTo>
                  <a:pt x="181" y="295"/>
                  <a:pt x="181" y="295"/>
                  <a:pt x="181" y="328"/>
                </a:cubicBezTo>
                <a:cubicBezTo>
                  <a:pt x="181" y="328"/>
                  <a:pt x="181" y="328"/>
                  <a:pt x="121" y="328"/>
                </a:cubicBezTo>
                <a:cubicBezTo>
                  <a:pt x="121" y="328"/>
                  <a:pt x="121" y="328"/>
                  <a:pt x="121" y="291"/>
                </a:cubicBezTo>
                <a:cubicBezTo>
                  <a:pt x="96" y="287"/>
                  <a:pt x="75" y="273"/>
                  <a:pt x="57" y="254"/>
                </a:cubicBezTo>
                <a:cubicBezTo>
                  <a:pt x="57" y="254"/>
                  <a:pt x="57" y="254"/>
                  <a:pt x="28" y="269"/>
                </a:cubicBezTo>
                <a:cubicBezTo>
                  <a:pt x="28" y="269"/>
                  <a:pt x="28" y="269"/>
                  <a:pt x="0" y="214"/>
                </a:cubicBezTo>
                <a:cubicBezTo>
                  <a:pt x="0" y="214"/>
                  <a:pt x="0" y="214"/>
                  <a:pt x="28" y="199"/>
                </a:cubicBezTo>
                <a:cubicBezTo>
                  <a:pt x="25" y="188"/>
                  <a:pt x="21" y="177"/>
                  <a:pt x="21" y="162"/>
                </a:cubicBezTo>
                <a:cubicBezTo>
                  <a:pt x="21" y="151"/>
                  <a:pt x="25" y="136"/>
                  <a:pt x="28" y="125"/>
                </a:cubicBezTo>
                <a:cubicBezTo>
                  <a:pt x="28" y="125"/>
                  <a:pt x="28" y="125"/>
                  <a:pt x="0" y="111"/>
                </a:cubicBezTo>
                <a:cubicBezTo>
                  <a:pt x="0" y="111"/>
                  <a:pt x="0" y="111"/>
                  <a:pt x="28" y="55"/>
                </a:cubicBezTo>
                <a:cubicBezTo>
                  <a:pt x="28" y="55"/>
                  <a:pt x="28" y="55"/>
                  <a:pt x="57" y="70"/>
                </a:cubicBezTo>
                <a:cubicBezTo>
                  <a:pt x="75" y="52"/>
                  <a:pt x="96" y="37"/>
                  <a:pt x="121" y="33"/>
                </a:cubicBezTo>
                <a:cubicBezTo>
                  <a:pt x="121" y="33"/>
                  <a:pt x="121" y="33"/>
                  <a:pt x="121" y="0"/>
                </a:cubicBezTo>
                <a:cubicBezTo>
                  <a:pt x="121" y="0"/>
                  <a:pt x="121" y="0"/>
                  <a:pt x="181" y="0"/>
                </a:cubicBezTo>
                <a:cubicBezTo>
                  <a:pt x="181" y="0"/>
                  <a:pt x="181" y="0"/>
                  <a:pt x="181" y="30"/>
                </a:cubicBezTo>
                <a:cubicBezTo>
                  <a:pt x="206" y="37"/>
                  <a:pt x="231" y="52"/>
                  <a:pt x="249" y="70"/>
                </a:cubicBezTo>
                <a:cubicBezTo>
                  <a:pt x="249" y="70"/>
                  <a:pt x="249" y="70"/>
                  <a:pt x="274" y="55"/>
                </a:cubicBezTo>
                <a:cubicBezTo>
                  <a:pt x="274" y="55"/>
                  <a:pt x="274" y="55"/>
                  <a:pt x="306" y="111"/>
                </a:cubicBezTo>
                <a:cubicBezTo>
                  <a:pt x="306" y="111"/>
                  <a:pt x="306" y="111"/>
                  <a:pt x="277" y="125"/>
                </a:cubicBezTo>
                <a:cubicBezTo>
                  <a:pt x="281" y="136"/>
                  <a:pt x="282" y="150"/>
                  <a:pt x="282" y="162"/>
                </a:cubicBezTo>
                <a:cubicBezTo>
                  <a:pt x="282" y="169"/>
                  <a:pt x="282" y="178"/>
                  <a:pt x="279" y="188"/>
                </a:cubicBezTo>
                <a:moveTo>
                  <a:pt x="186" y="100"/>
                </a:moveTo>
                <a:cubicBezTo>
                  <a:pt x="176" y="93"/>
                  <a:pt x="165" y="89"/>
                  <a:pt x="150" y="89"/>
                </a:cubicBezTo>
                <a:cubicBezTo>
                  <a:pt x="107" y="89"/>
                  <a:pt x="75" y="126"/>
                  <a:pt x="75" y="166"/>
                </a:cubicBezTo>
                <a:cubicBezTo>
                  <a:pt x="75" y="195"/>
                  <a:pt x="85" y="217"/>
                  <a:pt x="107" y="231"/>
                </a:cubicBezTo>
                <a:moveTo>
                  <a:pt x="209" y="238"/>
                </a:moveTo>
                <a:cubicBezTo>
                  <a:pt x="310" y="302"/>
                  <a:pt x="310" y="302"/>
                  <a:pt x="310" y="302"/>
                </a:cubicBezTo>
                <a:cubicBezTo>
                  <a:pt x="323" y="310"/>
                  <a:pt x="340" y="307"/>
                  <a:pt x="348" y="294"/>
                </a:cubicBezTo>
                <a:cubicBezTo>
                  <a:pt x="356" y="282"/>
                  <a:pt x="353" y="265"/>
                  <a:pt x="340" y="256"/>
                </a:cubicBezTo>
                <a:cubicBezTo>
                  <a:pt x="237" y="195"/>
                  <a:pt x="237" y="195"/>
                  <a:pt x="237" y="195"/>
                </a:cubicBezTo>
                <a:cubicBezTo>
                  <a:pt x="235" y="194"/>
                  <a:pt x="235" y="194"/>
                  <a:pt x="235" y="194"/>
                </a:cubicBezTo>
                <a:cubicBezTo>
                  <a:pt x="236" y="189"/>
                  <a:pt x="235" y="184"/>
                  <a:pt x="234" y="179"/>
                </a:cubicBezTo>
                <a:cubicBezTo>
                  <a:pt x="228" y="151"/>
                  <a:pt x="200" y="132"/>
                  <a:pt x="172" y="139"/>
                </a:cubicBezTo>
                <a:cubicBezTo>
                  <a:pt x="162" y="141"/>
                  <a:pt x="152" y="146"/>
                  <a:pt x="145" y="153"/>
                </a:cubicBezTo>
                <a:cubicBezTo>
                  <a:pt x="194" y="183"/>
                  <a:pt x="194" y="183"/>
                  <a:pt x="194" y="183"/>
                </a:cubicBezTo>
                <a:cubicBezTo>
                  <a:pt x="182" y="199"/>
                  <a:pt x="182" y="199"/>
                  <a:pt x="182" y="199"/>
                </a:cubicBezTo>
                <a:cubicBezTo>
                  <a:pt x="135" y="169"/>
                  <a:pt x="135" y="169"/>
                  <a:pt x="135" y="169"/>
                </a:cubicBezTo>
                <a:cubicBezTo>
                  <a:pt x="131" y="179"/>
                  <a:pt x="129" y="190"/>
                  <a:pt x="132" y="201"/>
                </a:cubicBezTo>
                <a:cubicBezTo>
                  <a:pt x="138" y="229"/>
                  <a:pt x="165" y="247"/>
                  <a:pt x="194" y="241"/>
                </a:cubicBezTo>
                <a:cubicBezTo>
                  <a:pt x="198" y="240"/>
                  <a:pt x="203" y="239"/>
                  <a:pt x="207" y="237"/>
                </a:cubicBezTo>
                <a:lnTo>
                  <a:pt x="209" y="238"/>
                </a:lnTo>
                <a:close/>
              </a:path>
            </a:pathLst>
          </a:custGeom>
          <a:noFill/>
          <a:ln w="19050" cap="sq">
            <a:solidFill>
              <a:schemeClr val="bg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endParaRPr lang="en-US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  <a:tileRect/>
              </a:gradFill>
            </a:endParaRPr>
          </a:p>
        </p:txBody>
      </p:sp>
      <p:sp>
        <p:nvSpPr>
          <p:cNvPr id="18" name="Financial_E7BB" title="Icon of a chart made of vertical lines with a line tracing the top of each, turning into an arrow pointing up"/>
          <p:cNvSpPr>
            <a:spLocks noChangeAspect="1" noEditPoints="1"/>
          </p:cNvSpPr>
          <p:nvPr/>
        </p:nvSpPr>
        <p:spPr>
          <a:xfrm>
            <a:off x="3757126" y="4554700"/>
            <a:ext cx="410030" cy="365760"/>
          </a:xfrm>
          <a:custGeom>
            <a:gdLst>
              <a:gd name="T0" fmla="*/ 47 w 4770"/>
              <a:gd name="T1" fmla="*/ 4255 h 4255"/>
              <a:gd name="T2" fmla="*/ 47 w 4770"/>
              <a:gd name="T3" fmla="*/ 3626 h 4255"/>
              <a:gd name="T4" fmla="*/ 676 w 4770"/>
              <a:gd name="T5" fmla="*/ 4255 h 4255"/>
              <a:gd name="T6" fmla="*/ 676 w 4770"/>
              <a:gd name="T7" fmla="*/ 2996 h 4255"/>
              <a:gd name="T8" fmla="*/ 1306 w 4770"/>
              <a:gd name="T9" fmla="*/ 4255 h 4255"/>
              <a:gd name="T10" fmla="*/ 1306 w 4770"/>
              <a:gd name="T11" fmla="*/ 2366 h 4255"/>
              <a:gd name="T12" fmla="*/ 1935 w 4770"/>
              <a:gd name="T13" fmla="*/ 4255 h 4255"/>
              <a:gd name="T14" fmla="*/ 1935 w 4770"/>
              <a:gd name="T15" fmla="*/ 1736 h 4255"/>
              <a:gd name="T16" fmla="*/ 2564 w 4770"/>
              <a:gd name="T17" fmla="*/ 4255 h 4255"/>
              <a:gd name="T18" fmla="*/ 2564 w 4770"/>
              <a:gd name="T19" fmla="*/ 1736 h 4255"/>
              <a:gd name="T20" fmla="*/ 3194 w 4770"/>
              <a:gd name="T21" fmla="*/ 4255 h 4255"/>
              <a:gd name="T22" fmla="*/ 3194 w 4770"/>
              <a:gd name="T23" fmla="*/ 2361 h 4255"/>
              <a:gd name="T24" fmla="*/ 3823 w 4770"/>
              <a:gd name="T25" fmla="*/ 4255 h 4255"/>
              <a:gd name="T26" fmla="*/ 3823 w 4770"/>
              <a:gd name="T27" fmla="*/ 1736 h 4255"/>
              <a:gd name="T28" fmla="*/ 4453 w 4770"/>
              <a:gd name="T29" fmla="*/ 4255 h 4255"/>
              <a:gd name="T30" fmla="*/ 4453 w 4770"/>
              <a:gd name="T31" fmla="*/ 1424 h 4255"/>
              <a:gd name="T32" fmla="*/ 4760 w 4770"/>
              <a:gd name="T33" fmla="*/ 5 h 4255"/>
              <a:gd name="T34" fmla="*/ 3191 w 4770"/>
              <a:gd name="T35" fmla="*/ 1575 h 4255"/>
              <a:gd name="T36" fmla="*/ 2247 w 4770"/>
              <a:gd name="T37" fmla="*/ 630 h 4255"/>
              <a:gd name="T38" fmla="*/ 0 w 4770"/>
              <a:gd name="T39" fmla="*/ 2879 h 4255"/>
              <a:gd name="T40" fmla="*/ 4770 w 4770"/>
              <a:gd name="T41" fmla="*/ 948 h 4255"/>
              <a:gd name="T42" fmla="*/ 4770 w 4770"/>
              <a:gd name="T43" fmla="*/ 0 h 4255"/>
              <a:gd name="T44" fmla="*/ 3818 w 4770"/>
              <a:gd name="T45" fmla="*/ 0 h 425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770" h="4255">
                <a:moveTo>
                  <a:pt x="47" y="4255"/>
                </a:moveTo>
                <a:lnTo>
                  <a:pt x="47" y="3626"/>
                </a:lnTo>
                <a:moveTo>
                  <a:pt x="676" y="4255"/>
                </a:moveTo>
                <a:lnTo>
                  <a:pt x="676" y="2996"/>
                </a:lnTo>
                <a:moveTo>
                  <a:pt x="1306" y="4255"/>
                </a:moveTo>
                <a:lnTo>
                  <a:pt x="1306" y="2366"/>
                </a:lnTo>
                <a:moveTo>
                  <a:pt x="1935" y="4255"/>
                </a:moveTo>
                <a:lnTo>
                  <a:pt x="1935" y="1736"/>
                </a:lnTo>
                <a:moveTo>
                  <a:pt x="2564" y="4255"/>
                </a:moveTo>
                <a:lnTo>
                  <a:pt x="2564" y="1736"/>
                </a:lnTo>
                <a:moveTo>
                  <a:pt x="3194" y="4255"/>
                </a:moveTo>
                <a:lnTo>
                  <a:pt x="3194" y="2361"/>
                </a:lnTo>
                <a:moveTo>
                  <a:pt x="3823" y="4255"/>
                </a:moveTo>
                <a:lnTo>
                  <a:pt x="3823" y="1736"/>
                </a:lnTo>
                <a:moveTo>
                  <a:pt x="4453" y="4255"/>
                </a:moveTo>
                <a:lnTo>
                  <a:pt x="4453" y="1424"/>
                </a:lnTo>
                <a:moveTo>
                  <a:pt x="4760" y="5"/>
                </a:moveTo>
                <a:lnTo>
                  <a:pt x="3191" y="1575"/>
                </a:lnTo>
                <a:lnTo>
                  <a:pt x="2247" y="630"/>
                </a:lnTo>
                <a:lnTo>
                  <a:pt x="0" y="2879"/>
                </a:lnTo>
                <a:moveTo>
                  <a:pt x="4770" y="948"/>
                </a:moveTo>
                <a:lnTo>
                  <a:pt x="4770" y="0"/>
                </a:lnTo>
                <a:lnTo>
                  <a:pt x="3818" y="0"/>
                </a:lnTo>
              </a:path>
            </a:pathLst>
          </a:custGeom>
          <a:noFill/>
          <a:ln w="19050" cap="flat">
            <a:solidFill>
              <a:schemeClr val="bg1"/>
            </a:solidFill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endParaRPr lang="en-US" sz="900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  <a:lin ang="5400000" scaled="1"/>
                <a:tileRect/>
              </a:gradFill>
            </a:endParaRPr>
          </a:p>
        </p:txBody>
      </p:sp>
      <p:pic>
        <p:nvPicPr>
          <p:cNvPr id="124" name="New picture"/>
          <p:cNvPicPr/>
          <p:nvPr/>
        </p:nvPicPr>
        <p:blipFill>
          <a:blip xmlns:r="http://schemas.openxmlformats.org/officeDocument/2006/relationships" r:embed="rId4"/>
          <a:srcRect/>
          <a:stretch>
            <a:fillRect/>
          </a:stretch>
        </p:blipFill>
        <p:spPr>
          <a:xfrm>
            <a:off x="491890" y="353677"/>
            <a:ext cx="1743075" cy="752475"/>
          </a:xfrm>
          <a:prstGeom prst="rect"/>
          <a:ln w="0">
            <a:solidFill>
              <a:srgbClr val="FFFFFF">
                <a:alpha val="0"/>
              </a:srgbClr>
            </a:solidFill>
          </a:ln>
        </p:spPr>
      </p:pic>
    </p:spTree>
    <p:extLst>
      <p:ext uri="{BB962C8B-B14F-4D97-AF65-F5344CB8AC3E}">
        <p14:creationId xmlns:p14="http://schemas.microsoft.com/office/powerpoint/2010/main" val="3140695598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tags/tag1.xml><?xml version="1.0" encoding="utf-8"?>
<p:tagLst xmlns:p="http://schemas.openxmlformats.org/presentationml/2006/main">
  <p:tag name="AS_NET" val="8.0.16"/>
  <p:tag name="AS_OS" val="Microsoft Windows NT 10.0.20348.0"/>
  <p:tag name="AS_RELEASE_DATE" val="2013.12.17"/>
  <p:tag name="AS_TITLE" val="Spire.Presentation for .NET "/>
  <p:tag name="AS_VERSION" val="2.1.0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Lisu" typeface="Segoe UI"/>
        <a:font script="Cans" typeface="Euphemia"/>
        <a:font script="Hans" typeface="等线 Light"/>
        <a:font script="Syrn" typeface="Estrangelo Edessa"/>
        <a:font script="Beng" typeface="Vrinda"/>
        <a:font script="Viet" typeface="Times New Roman"/>
        <a:font script="Yiii" typeface="Microsoft Yi Baiti"/>
        <a:font script="Ethi" typeface="Nyala"/>
        <a:font script="Nkoo" typeface="Ebrima"/>
        <a:font script="Tibt" typeface="Microsoft Himalaya"/>
        <a:font script="Syrj" typeface="Estrangelo Edessa"/>
        <a:font script="Bugi" typeface="Leelawadee UI"/>
        <a:font script="Arab" typeface="Times New Roman"/>
        <a:font script="Orya" typeface="Kalinga"/>
        <a:font script="Laoo" typeface="DokChampa"/>
        <a:font script="Java" typeface="Javanese Text"/>
        <a:font script="Thai" typeface="Angsana New"/>
        <a:font script="Hebr" typeface="Times New Roman"/>
        <a:font script="Phag" typeface="Phagspa"/>
        <a:font script="Cher" typeface="Plantagenet Cherokee"/>
        <a:font script="Khmr" typeface="MoolBoran"/>
        <a:font script="Bopo" typeface="Microsoft JhengHei"/>
        <a:font script="Jpan" typeface="游ゴシック Light"/>
        <a:font script="Osma" typeface="Ebrima"/>
        <a:font script="Hant" typeface="新細明體"/>
        <a:font script="Syre" typeface="Estrangelo Edessa"/>
        <a:font script="Gujr" typeface="Shruti"/>
        <a:font script="Deva" typeface="Mangal"/>
        <a:font script="Guru" typeface="Raavi"/>
        <a:font script="Knda" typeface="Tunga"/>
        <a:font script="Sora" typeface="Nirmala UI"/>
        <a:font script="Uigh" typeface="Microsoft Uighur"/>
        <a:font script="Mong" typeface="Mongolian Baiti"/>
        <a:font script="Taml" typeface="Latha"/>
        <a:font script="Geor" typeface="Sylfaen"/>
        <a:font script="Sinh" typeface="Iskoola Pota"/>
        <a:font script="Tfng" typeface="Ebrima"/>
        <a:font script="Armn" typeface="Arial"/>
        <a:font script="Olck" typeface="Nirmala UI"/>
        <a:font script="Talu" typeface="Microsoft New Tai Lue"/>
        <a:font script="Syrc" typeface="Estrangelo Edessa"/>
        <a:font script="Tale" typeface="Microsoft Tai Le"/>
        <a:font script="Mlym" typeface="Kartika"/>
        <a:font script="Telu" typeface="Gautami"/>
        <a:font script="Thaa" typeface="MV Boli"/>
        <a:font script="Mymr" typeface="Myanmar Text"/>
        <a:font script="Hang" typeface="맑은 고딕"/>
      </a:majorFont>
      <a:minorFont>
        <a:latin typeface="Calibri" panose="020f0502020204030204"/>
        <a:ea typeface=""/>
        <a:cs typeface=""/>
        <a:font script="Lisu" typeface="Segoe UI"/>
        <a:font script="Cans" typeface="Euphemia"/>
        <a:font script="Hans" typeface="等线"/>
        <a:font script="Syrn" typeface="Estrangelo Edessa"/>
        <a:font script="Beng" typeface="Vrinda"/>
        <a:font script="Viet" typeface="Arial"/>
        <a:font script="Yiii" typeface="Microsoft Yi Baiti"/>
        <a:font script="Ethi" typeface="Nyala"/>
        <a:font script="Nkoo" typeface="Ebrima"/>
        <a:font script="Tibt" typeface="Microsoft Himalaya"/>
        <a:font script="Syrj" typeface="Estrangelo Edessa"/>
        <a:font script="Bugi" typeface="Leelawadee UI"/>
        <a:font script="Arab" typeface="Arial"/>
        <a:font script="Orya" typeface="Kalinga"/>
        <a:font script="Laoo" typeface="DokChampa"/>
        <a:font script="Java" typeface="Javanese Text"/>
        <a:font script="Thai" typeface="Cordia New"/>
        <a:font script="Hebr" typeface="Arial"/>
        <a:font script="Phag" typeface="Phagspa"/>
        <a:font script="Cher" typeface="Plantagenet Cherokee"/>
        <a:font script="Khmr" typeface="DaunPenh"/>
        <a:font script="Bopo" typeface="Microsoft JhengHei"/>
        <a:font script="Jpan" typeface="游ゴシック"/>
        <a:font script="Osma" typeface="Ebrima"/>
        <a:font script="Hant" typeface="新細明體"/>
        <a:font script="Syre" typeface="Estrangelo Edessa"/>
        <a:font script="Gujr" typeface="Shruti"/>
        <a:font script="Deva" typeface="Mangal"/>
        <a:font script="Guru" typeface="Raavi"/>
        <a:font script="Knda" typeface="Tunga"/>
        <a:font script="Sora" typeface="Nirmala UI"/>
        <a:font script="Uigh" typeface="Microsoft Uighur"/>
        <a:font script="Mong" typeface="Mongolian Baiti"/>
        <a:font script="Taml" typeface="Latha"/>
        <a:font script="Geor" typeface="Sylfaen"/>
        <a:font script="Sinh" typeface="Iskoola Pota"/>
        <a:font script="Tfng" typeface="Ebrima"/>
        <a:font script="Armn" typeface="Arial"/>
        <a:font script="Olck" typeface="Nirmala UI"/>
        <a:font script="Talu" typeface="Microsoft New Tai Lue"/>
        <a:font script="Syrc" typeface="Estrangelo Edessa"/>
        <a:font script="Tale" typeface="Microsoft Tai Le"/>
        <a:font script="Mlym" typeface="Kartika"/>
        <a:font script="Telu" typeface="Gautami"/>
        <a:font script="Thaa" typeface="MV Boli"/>
        <a:font script="Mymr" typeface="Myanmar Text"/>
        <a:font script="Hang" typeface="맑은 고딕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r="5400000" dist="1905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r="5400000" dist="1905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humbnail xmlns="a7384ce8-a2ad-4061-818a-88bf72b6eefd" xsi:nil="true"/>
    <_ip_UnifiedCompliancePolicyUIAction xmlns="http://schemas.microsoft.com/sharepoint/v3" xsi:nil="true"/>
    <lcf76f155ced4ddcb4097134ff3c332f xmlns="a7384ce8-a2ad-4061-818a-88bf72b6eefd">
      <Terms xmlns="http://schemas.microsoft.com/office/infopath/2007/PartnerControls"/>
    </lcf76f155ced4ddcb4097134ff3c332f>
    <Dateapproved xmlns="a7384ce8-a2ad-4061-818a-88bf72b6eefd" xsi:nil="true"/>
    <_ip_UnifiedCompliancePolicyProperties xmlns="http://schemas.microsoft.com/sharepoint/v3" xsi:nil="true"/>
    <TaxCatchAll xmlns="254ab26a-04f6-42f5-9555-e3c9fb1706a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743FB91453AB4DB8662F2E12DC3E10" ma:contentTypeVersion="22" ma:contentTypeDescription="Create a new document." ma:contentTypeScope="" ma:versionID="33abf587e60cdd90d8aaaa29b0485857">
  <xsd:schema xmlns:xsd="http://www.w3.org/2001/XMLSchema" xmlns:xs="http://www.w3.org/2001/XMLSchema" xmlns:p="http://schemas.microsoft.com/office/2006/metadata/properties" xmlns:ns1="http://schemas.microsoft.com/sharepoint/v3" xmlns:ns2="a7384ce8-a2ad-4061-818a-88bf72b6eefd" xmlns:ns3="254ab26a-04f6-42f5-9555-e3c9fb1706a1" targetNamespace="http://schemas.microsoft.com/office/2006/metadata/properties" ma:root="true" ma:fieldsID="ea44c71204e88d9715f7241d1160f67d" ns1:_="" ns2:_="" ns3:_="">
    <xsd:import namespace="http://schemas.microsoft.com/sharepoint/v3"/>
    <xsd:import namespace="a7384ce8-a2ad-4061-818a-88bf72b6eefd"/>
    <xsd:import namespace="254ab26a-04f6-42f5-9555-e3c9fb1706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  <xsd:element ref="ns2:MediaServiceDoc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Dateapproved" minOccurs="0"/>
                <xsd:element ref="ns2:Thumbnai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384ce8-a2ad-4061-818a-88bf72b6ee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13" nillable="true" ma:displayName="MediaServiceDocTags" ma:hidden="true" ma:internalName="MediaServiceDoc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Dateapproved" ma:index="25" nillable="true" ma:displayName="Notes" ma:description="Enter date approved here" ma:format="Dropdown" ma:internalName="Dateapproved">
      <xsd:simpleType>
        <xsd:restriction base="dms:Note">
          <xsd:maxLength value="255"/>
        </xsd:restriction>
      </xsd:simpleType>
    </xsd:element>
    <xsd:element name="Thumbnail" ma:index="26" nillable="true" ma:displayName="Thumbnail" ma:format="Thumbnail" ma:internalName="Thumbnail">
      <xsd:simpleType>
        <xsd:restriction base="dms:Unknown"/>
      </xsd:simpleType>
    </xsd:element>
    <xsd:element name="MediaServiceObjectDetectorVersions" ma:index="27" nillable="true" ma:displayName="MediaServiceObjectDetectorVersions" ma:description="" ma:hidden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ab26a-04f6-42f5-9555-e3c9fb1706a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bda739f-6e84-4682-ab84-dba308ad8f6a}" ma:internalName="TaxCatchAll" ma:showField="CatchAllData" ma:web="254ab26a-04f6-42f5-9555-e3c9fb1706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7F02AC-E430-4D5C-BF5F-CE275551BD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0E1296-D02A-476C-8E7C-E8CB0F20EFB0}">
  <ds:schemaRefs>
    <ds:schemaRef ds:uri="254ab26a-04f6-42f5-9555-e3c9fb1706a1"/>
    <ds:schemaRef ds:uri="a7384ce8-a2ad-4061-818a-88bf72b6eef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E1D6288-A982-48CC-A8FF-ECB5549EF486}"/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Application>Microsoft Office PowerPoint</Application>
  <PresentationFormat>Widescreen</PresentationFormat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era of AI is here</dc:title>
  <dc:creator>Derian Granados Cespedes (Accenture International LTD)</dc:creator>
  <cp:revision>4</cp:revision>
  <dcterms:created xsi:type="dcterms:W3CDTF">2023-05-22T20:01:45.0000000Z</dcterms:created>
  <dcterms:modified xsi:type="dcterms:W3CDTF">2025-06-15T11:04:33.6651607Z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xns:property xmlns:xns="http://schemas.openxmlformats.org/officeDocument/2006/custom-properties" fmtid="{D5CDD505-2E9C-101B-9397-08002B2CF9AE}" pid="2" name="ContentTypeId">
    <vt:lpwstr>0x010100FF743FB91453AB4DB8662F2E12DC3E10</vt:lpwstr>
  </xns:property>
  <xns:property xmlns:xns="http://schemas.openxmlformats.org/officeDocument/2006/custom-properties" fmtid="{D5CDD505-2E9C-101B-9397-08002B2CF9AE}" pid="3" name="MediaServiceImageTags">
    <vt:lpwstr/>
  </xns:property>
</Properties>
</file>